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7" r:id="rId3"/>
    <p:sldId id="288" r:id="rId4"/>
    <p:sldId id="300" r:id="rId5"/>
    <p:sldId id="289" r:id="rId6"/>
    <p:sldId id="301" r:id="rId7"/>
    <p:sldId id="290" r:id="rId8"/>
    <p:sldId id="291" r:id="rId9"/>
    <p:sldId id="292" r:id="rId10"/>
    <p:sldId id="293" r:id="rId11"/>
    <p:sldId id="302" r:id="rId12"/>
    <p:sldId id="303" r:id="rId13"/>
    <p:sldId id="304" r:id="rId14"/>
    <p:sldId id="306" r:id="rId15"/>
    <p:sldId id="30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B7F"/>
    <a:srgbClr val="00377B"/>
    <a:srgbClr val="F3C167"/>
    <a:srgbClr val="F2C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CB290-EC4E-4FDA-934B-102801B95E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409707-92D6-4E68-AE95-4D6D84DBFB87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Розвиток форм навчання: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EB3C1A60-0CEF-4C13-B786-14B39EC9B611}" type="parTrans" cxnId="{C2156EB7-CA62-4D04-9F6C-1D08BA46D178}">
      <dgm:prSet/>
      <dgm:spPr/>
      <dgm:t>
        <a:bodyPr/>
        <a:lstStyle/>
        <a:p>
          <a:endParaRPr lang="ru-RU"/>
        </a:p>
      </dgm:t>
    </dgm:pt>
    <dgm:pt modelId="{EAC1064E-B6D6-4CB6-A7D8-1D1044BC2439}" type="sibTrans" cxnId="{C2156EB7-CA62-4D04-9F6C-1D08BA46D178}">
      <dgm:prSet/>
      <dgm:spPr/>
      <dgm:t>
        <a:bodyPr/>
        <a:lstStyle/>
        <a:p>
          <a:endParaRPr lang="ru-RU"/>
        </a:p>
      </dgm:t>
    </dgm:pt>
    <dgm:pt modelId="{861D9656-AE04-4025-9880-10116085EEC5}" type="pres">
      <dgm:prSet presAssocID="{27FCB290-EC4E-4FDA-934B-102801B95E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952718-914B-4E8D-AAD5-E20B4DED2477}" type="pres">
      <dgm:prSet presAssocID="{AA409707-92D6-4E68-AE95-4D6D84DBFB87}" presName="root" presStyleCnt="0"/>
      <dgm:spPr/>
    </dgm:pt>
    <dgm:pt modelId="{67729217-C993-4F6D-A415-3A5F3DE1D87F}" type="pres">
      <dgm:prSet presAssocID="{AA409707-92D6-4E68-AE95-4D6D84DBFB87}" presName="rootComposite" presStyleCnt="0"/>
      <dgm:spPr/>
    </dgm:pt>
    <dgm:pt modelId="{349EAF1B-7FF6-47FB-AFB2-C4190390ACCF}" type="pres">
      <dgm:prSet presAssocID="{AA409707-92D6-4E68-AE95-4D6D84DBFB87}" presName="rootText" presStyleLbl="node1" presStyleIdx="0" presStyleCnt="1" custScaleX="163062" custScaleY="55093" custLinFactNeighborX="-4664" custLinFactNeighborY="-36"/>
      <dgm:spPr/>
      <dgm:t>
        <a:bodyPr/>
        <a:lstStyle/>
        <a:p>
          <a:endParaRPr lang="ru-RU"/>
        </a:p>
      </dgm:t>
    </dgm:pt>
    <dgm:pt modelId="{0D65D443-A8AF-44A2-B74D-31C744EFB968}" type="pres">
      <dgm:prSet presAssocID="{AA409707-92D6-4E68-AE95-4D6D84DBFB87}" presName="rootConnector" presStyleLbl="node1" presStyleIdx="0" presStyleCnt="1"/>
      <dgm:spPr/>
      <dgm:t>
        <a:bodyPr/>
        <a:lstStyle/>
        <a:p>
          <a:endParaRPr lang="ru-RU"/>
        </a:p>
      </dgm:t>
    </dgm:pt>
    <dgm:pt modelId="{A77E605B-9A3D-4B55-A5B8-91B0B3D9DD33}" type="pres">
      <dgm:prSet presAssocID="{AA409707-92D6-4E68-AE95-4D6D84DBFB87}" presName="childShape" presStyleCnt="0"/>
      <dgm:spPr/>
    </dgm:pt>
  </dgm:ptLst>
  <dgm:cxnLst>
    <dgm:cxn modelId="{5DFBC52A-DC27-4D17-A33A-B53CF2206CFA}" type="presOf" srcId="{AA409707-92D6-4E68-AE95-4D6D84DBFB87}" destId="{349EAF1B-7FF6-47FB-AFB2-C4190390ACCF}" srcOrd="0" destOrd="0" presId="urn:microsoft.com/office/officeart/2005/8/layout/hierarchy3"/>
    <dgm:cxn modelId="{DFBFEC7D-AFE2-406C-A16B-94C6AD824DCF}" type="presOf" srcId="{27FCB290-EC4E-4FDA-934B-102801B95E7B}" destId="{861D9656-AE04-4025-9880-10116085EEC5}" srcOrd="0" destOrd="0" presId="urn:microsoft.com/office/officeart/2005/8/layout/hierarchy3"/>
    <dgm:cxn modelId="{C2156EB7-CA62-4D04-9F6C-1D08BA46D178}" srcId="{27FCB290-EC4E-4FDA-934B-102801B95E7B}" destId="{AA409707-92D6-4E68-AE95-4D6D84DBFB87}" srcOrd="0" destOrd="0" parTransId="{EB3C1A60-0CEF-4C13-B786-14B39EC9B611}" sibTransId="{EAC1064E-B6D6-4CB6-A7D8-1D1044BC2439}"/>
    <dgm:cxn modelId="{819C95CF-6B7E-4EC3-B944-682B8DF170E5}" type="presOf" srcId="{AA409707-92D6-4E68-AE95-4D6D84DBFB87}" destId="{0D65D443-A8AF-44A2-B74D-31C744EFB968}" srcOrd="1" destOrd="0" presId="urn:microsoft.com/office/officeart/2005/8/layout/hierarchy3"/>
    <dgm:cxn modelId="{AF190583-21BE-4313-99F4-3FD65974B3CB}" type="presParOf" srcId="{861D9656-AE04-4025-9880-10116085EEC5}" destId="{2E952718-914B-4E8D-AAD5-E20B4DED2477}" srcOrd="0" destOrd="0" presId="urn:microsoft.com/office/officeart/2005/8/layout/hierarchy3"/>
    <dgm:cxn modelId="{3DB4790A-C470-49FF-950A-C86ACFA5E8F1}" type="presParOf" srcId="{2E952718-914B-4E8D-AAD5-E20B4DED2477}" destId="{67729217-C993-4F6D-A415-3A5F3DE1D87F}" srcOrd="0" destOrd="0" presId="urn:microsoft.com/office/officeart/2005/8/layout/hierarchy3"/>
    <dgm:cxn modelId="{53D40ACE-C892-4198-8F3E-D057A88629CE}" type="presParOf" srcId="{67729217-C993-4F6D-A415-3A5F3DE1D87F}" destId="{349EAF1B-7FF6-47FB-AFB2-C4190390ACCF}" srcOrd="0" destOrd="0" presId="urn:microsoft.com/office/officeart/2005/8/layout/hierarchy3"/>
    <dgm:cxn modelId="{9FF7C5DF-6EB1-44CC-A7C8-F77DF2BB9BAF}" type="presParOf" srcId="{67729217-C993-4F6D-A415-3A5F3DE1D87F}" destId="{0D65D443-A8AF-44A2-B74D-31C744EFB968}" srcOrd="1" destOrd="0" presId="urn:microsoft.com/office/officeart/2005/8/layout/hierarchy3"/>
    <dgm:cxn modelId="{B58A6BE9-47CF-4C9C-917B-B5CD12B63B0B}" type="presParOf" srcId="{2E952718-914B-4E8D-AAD5-E20B4DED2477}" destId="{A77E605B-9A3D-4B55-A5B8-91B0B3D9DD3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D780E9-6455-4983-82DD-434BCF024E8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121E70D-A48C-4503-84C2-61C055BBE067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Заочне – </a:t>
          </a:r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дистанційне;</a:t>
          </a:r>
          <a:endParaRPr lang="ru-RU" sz="3200" dirty="0"/>
        </a:p>
      </dgm:t>
    </dgm:pt>
    <dgm:pt modelId="{C9CB363A-D69E-41F2-A35C-83D7B7512513}" type="parTrans" cxnId="{76933EF9-E3D4-4814-9969-B485B98236DD}">
      <dgm:prSet/>
      <dgm:spPr/>
      <dgm:t>
        <a:bodyPr/>
        <a:lstStyle/>
        <a:p>
          <a:endParaRPr lang="ru-RU"/>
        </a:p>
      </dgm:t>
    </dgm:pt>
    <dgm:pt modelId="{8E7670B2-FD5D-4929-BCC7-ECD48F190421}" type="sibTrans" cxnId="{76933EF9-E3D4-4814-9969-B485B98236DD}">
      <dgm:prSet/>
      <dgm:spPr/>
      <dgm:t>
        <a:bodyPr/>
        <a:lstStyle/>
        <a:p>
          <a:endParaRPr lang="ru-RU"/>
        </a:p>
      </dgm:t>
    </dgm:pt>
    <dgm:pt modelId="{3D06C955-AD6C-487C-96C2-0AA8EEE3ABC6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Дистанційне – 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eLearning</a:t>
          </a:r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3200" dirty="0"/>
        </a:p>
      </dgm:t>
    </dgm:pt>
    <dgm:pt modelId="{0FFA0D9F-40F1-40FD-AEAD-C733B1215F0E}" type="parTrans" cxnId="{409FAAC7-7288-49C6-91DE-EF597B463420}">
      <dgm:prSet/>
      <dgm:spPr/>
      <dgm:t>
        <a:bodyPr/>
        <a:lstStyle/>
        <a:p>
          <a:endParaRPr lang="ru-RU"/>
        </a:p>
      </dgm:t>
    </dgm:pt>
    <dgm:pt modelId="{82A909BB-DFDA-47AE-A970-E6C603675668}" type="sibTrans" cxnId="{409FAAC7-7288-49C6-91DE-EF597B463420}">
      <dgm:prSet/>
      <dgm:spPr/>
      <dgm:t>
        <a:bodyPr/>
        <a:lstStyle/>
        <a:p>
          <a:endParaRPr lang="ru-RU"/>
        </a:p>
      </dgm:t>
    </dgm:pt>
    <dgm:pt modelId="{EAD00DB2-AA03-409D-8A43-9E4343DFED3A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Відкрите – 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eLearning   (Life, Long, Learning).</a:t>
          </a:r>
          <a:endParaRPr lang="ru-RU" sz="2800" dirty="0"/>
        </a:p>
      </dgm:t>
    </dgm:pt>
    <dgm:pt modelId="{63CBF918-55C2-4ADD-81A4-F2CB22AD4547}" type="parTrans" cxnId="{29BE66E0-6A80-4C34-875E-1A2282EF279A}">
      <dgm:prSet/>
      <dgm:spPr/>
      <dgm:t>
        <a:bodyPr/>
        <a:lstStyle/>
        <a:p>
          <a:endParaRPr lang="ru-RU"/>
        </a:p>
      </dgm:t>
    </dgm:pt>
    <dgm:pt modelId="{8DAD1E4C-3554-40A1-8099-861B137AE0B5}" type="sibTrans" cxnId="{29BE66E0-6A80-4C34-875E-1A2282EF279A}">
      <dgm:prSet/>
      <dgm:spPr/>
      <dgm:t>
        <a:bodyPr/>
        <a:lstStyle/>
        <a:p>
          <a:endParaRPr lang="ru-RU"/>
        </a:p>
      </dgm:t>
    </dgm:pt>
    <dgm:pt modelId="{FCE1ED22-0B45-41FD-8288-4B44FB9B9C7D}" type="pres">
      <dgm:prSet presAssocID="{9CD780E9-6455-4983-82DD-434BCF024E84}" presName="linearFlow" presStyleCnt="0">
        <dgm:presLayoutVars>
          <dgm:resizeHandles val="exact"/>
        </dgm:presLayoutVars>
      </dgm:prSet>
      <dgm:spPr/>
    </dgm:pt>
    <dgm:pt modelId="{AB666BF1-3E76-4957-89EF-1A7D40F9F4D1}" type="pres">
      <dgm:prSet presAssocID="{6121E70D-A48C-4503-84C2-61C055BBE067}" presName="node" presStyleLbl="node1" presStyleIdx="0" presStyleCnt="3" custScaleX="113638" custLinFactNeighborX="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829B1-1190-483D-9A8C-C96AB0795FFB}" type="pres">
      <dgm:prSet presAssocID="{8E7670B2-FD5D-4929-BCC7-ECD48F190421}" presName="sibTrans" presStyleLbl="sibTrans2D1" presStyleIdx="0" presStyleCnt="2" custScaleX="154070" custScaleY="101020" custLinFactNeighborX="-12462" custLinFactNeighborY="-1055"/>
      <dgm:spPr/>
      <dgm:t>
        <a:bodyPr/>
        <a:lstStyle/>
        <a:p>
          <a:endParaRPr lang="ru-RU"/>
        </a:p>
      </dgm:t>
    </dgm:pt>
    <dgm:pt modelId="{F205270B-7866-4B7D-BE66-068FED78DE22}" type="pres">
      <dgm:prSet presAssocID="{8E7670B2-FD5D-4929-BCC7-ECD48F19042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54809F8-647A-4042-9372-EA0A807C90C3}" type="pres">
      <dgm:prSet presAssocID="{3D06C955-AD6C-487C-96C2-0AA8EEE3ABC6}" presName="node" presStyleLbl="node1" presStyleIdx="1" presStyleCnt="3" custScaleX="111533" custLinFactNeighborX="382" custLinFactNeighborY="-31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8FECE-186F-4006-A1F3-E6AFB8FC65BD}" type="pres">
      <dgm:prSet presAssocID="{82A909BB-DFDA-47AE-A970-E6C603675668}" presName="sibTrans" presStyleLbl="sibTrans2D1" presStyleIdx="1" presStyleCnt="2" custScaleX="139002" custLinFactNeighborX="-11408" custLinFactNeighborY="-229"/>
      <dgm:spPr/>
      <dgm:t>
        <a:bodyPr/>
        <a:lstStyle/>
        <a:p>
          <a:endParaRPr lang="ru-RU"/>
        </a:p>
      </dgm:t>
    </dgm:pt>
    <dgm:pt modelId="{26EDE457-CD95-484E-9010-C382B8A0E081}" type="pres">
      <dgm:prSet presAssocID="{82A909BB-DFDA-47AE-A970-E6C60367566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8C0257F-3C47-4E6F-B9A6-E36A24904B40}" type="pres">
      <dgm:prSet presAssocID="{EAD00DB2-AA03-409D-8A43-9E4343DFED3A}" presName="node" presStyleLbl="node1" presStyleIdx="2" presStyleCnt="3" custLinFactNeighborX="382" custLinFactNeighborY="-52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312216-A699-4194-8C3D-B8DBAF042EBA}" type="presOf" srcId="{6121E70D-A48C-4503-84C2-61C055BBE067}" destId="{AB666BF1-3E76-4957-89EF-1A7D40F9F4D1}" srcOrd="0" destOrd="0" presId="urn:microsoft.com/office/officeart/2005/8/layout/process2"/>
    <dgm:cxn modelId="{76933EF9-E3D4-4814-9969-B485B98236DD}" srcId="{9CD780E9-6455-4983-82DD-434BCF024E84}" destId="{6121E70D-A48C-4503-84C2-61C055BBE067}" srcOrd="0" destOrd="0" parTransId="{C9CB363A-D69E-41F2-A35C-83D7B7512513}" sibTransId="{8E7670B2-FD5D-4929-BCC7-ECD48F190421}"/>
    <dgm:cxn modelId="{555FDB0A-0477-4180-A1D7-97EBE5BE8883}" type="presOf" srcId="{EAD00DB2-AA03-409D-8A43-9E4343DFED3A}" destId="{C8C0257F-3C47-4E6F-B9A6-E36A24904B40}" srcOrd="0" destOrd="0" presId="urn:microsoft.com/office/officeart/2005/8/layout/process2"/>
    <dgm:cxn modelId="{96E2A1FC-0ED9-4B99-A7F8-5057F33B82FE}" type="presOf" srcId="{8E7670B2-FD5D-4929-BCC7-ECD48F190421}" destId="{43C829B1-1190-483D-9A8C-C96AB0795FFB}" srcOrd="0" destOrd="0" presId="urn:microsoft.com/office/officeart/2005/8/layout/process2"/>
    <dgm:cxn modelId="{29BE66E0-6A80-4C34-875E-1A2282EF279A}" srcId="{9CD780E9-6455-4983-82DD-434BCF024E84}" destId="{EAD00DB2-AA03-409D-8A43-9E4343DFED3A}" srcOrd="2" destOrd="0" parTransId="{63CBF918-55C2-4ADD-81A4-F2CB22AD4547}" sibTransId="{8DAD1E4C-3554-40A1-8099-861B137AE0B5}"/>
    <dgm:cxn modelId="{DBDE6EC8-1B0E-4C9D-B32E-6117B9ABB194}" type="presOf" srcId="{82A909BB-DFDA-47AE-A970-E6C603675668}" destId="{B198FECE-186F-4006-A1F3-E6AFB8FC65BD}" srcOrd="0" destOrd="0" presId="urn:microsoft.com/office/officeart/2005/8/layout/process2"/>
    <dgm:cxn modelId="{CFC45681-A5F8-4CA2-8C30-3D91C217206D}" type="presOf" srcId="{82A909BB-DFDA-47AE-A970-E6C603675668}" destId="{26EDE457-CD95-484E-9010-C382B8A0E081}" srcOrd="1" destOrd="0" presId="urn:microsoft.com/office/officeart/2005/8/layout/process2"/>
    <dgm:cxn modelId="{D1273D04-DC70-4E74-B0B1-5CF3E39D1AD6}" type="presOf" srcId="{3D06C955-AD6C-487C-96C2-0AA8EEE3ABC6}" destId="{854809F8-647A-4042-9372-EA0A807C90C3}" srcOrd="0" destOrd="0" presId="urn:microsoft.com/office/officeart/2005/8/layout/process2"/>
    <dgm:cxn modelId="{F7E8D9DC-9D36-4D27-A0F7-996DE666C080}" type="presOf" srcId="{9CD780E9-6455-4983-82DD-434BCF024E84}" destId="{FCE1ED22-0B45-41FD-8288-4B44FB9B9C7D}" srcOrd="0" destOrd="0" presId="urn:microsoft.com/office/officeart/2005/8/layout/process2"/>
    <dgm:cxn modelId="{409FAAC7-7288-49C6-91DE-EF597B463420}" srcId="{9CD780E9-6455-4983-82DD-434BCF024E84}" destId="{3D06C955-AD6C-487C-96C2-0AA8EEE3ABC6}" srcOrd="1" destOrd="0" parTransId="{0FFA0D9F-40F1-40FD-AEAD-C733B1215F0E}" sibTransId="{82A909BB-DFDA-47AE-A970-E6C603675668}"/>
    <dgm:cxn modelId="{FED9449B-E4CF-4835-8696-C23D9E664A7C}" type="presOf" srcId="{8E7670B2-FD5D-4929-BCC7-ECD48F190421}" destId="{F205270B-7866-4B7D-BE66-068FED78DE22}" srcOrd="1" destOrd="0" presId="urn:microsoft.com/office/officeart/2005/8/layout/process2"/>
    <dgm:cxn modelId="{DD8D7EDD-622E-4DA4-8EA3-48985E0FCCB3}" type="presParOf" srcId="{FCE1ED22-0B45-41FD-8288-4B44FB9B9C7D}" destId="{AB666BF1-3E76-4957-89EF-1A7D40F9F4D1}" srcOrd="0" destOrd="0" presId="urn:microsoft.com/office/officeart/2005/8/layout/process2"/>
    <dgm:cxn modelId="{DA90F1A4-617D-4257-9DC8-A294C332C8E9}" type="presParOf" srcId="{FCE1ED22-0B45-41FD-8288-4B44FB9B9C7D}" destId="{43C829B1-1190-483D-9A8C-C96AB0795FFB}" srcOrd="1" destOrd="0" presId="urn:microsoft.com/office/officeart/2005/8/layout/process2"/>
    <dgm:cxn modelId="{BB67F94D-48C5-45C2-86DF-56E48A0BF121}" type="presParOf" srcId="{43C829B1-1190-483D-9A8C-C96AB0795FFB}" destId="{F205270B-7866-4B7D-BE66-068FED78DE22}" srcOrd="0" destOrd="0" presId="urn:microsoft.com/office/officeart/2005/8/layout/process2"/>
    <dgm:cxn modelId="{C71AC9F9-995A-405D-8AA4-C7AB1A62514F}" type="presParOf" srcId="{FCE1ED22-0B45-41FD-8288-4B44FB9B9C7D}" destId="{854809F8-647A-4042-9372-EA0A807C90C3}" srcOrd="2" destOrd="0" presId="urn:microsoft.com/office/officeart/2005/8/layout/process2"/>
    <dgm:cxn modelId="{DE2E9283-8852-4802-B6E2-B64D03F04A9F}" type="presParOf" srcId="{FCE1ED22-0B45-41FD-8288-4B44FB9B9C7D}" destId="{B198FECE-186F-4006-A1F3-E6AFB8FC65BD}" srcOrd="3" destOrd="0" presId="urn:microsoft.com/office/officeart/2005/8/layout/process2"/>
    <dgm:cxn modelId="{D8F5A99E-A846-4EB9-B160-EF000669B0BF}" type="presParOf" srcId="{B198FECE-186F-4006-A1F3-E6AFB8FC65BD}" destId="{26EDE457-CD95-484E-9010-C382B8A0E081}" srcOrd="0" destOrd="0" presId="urn:microsoft.com/office/officeart/2005/8/layout/process2"/>
    <dgm:cxn modelId="{3DC94158-257F-4DED-AC79-1945E06862F5}" type="presParOf" srcId="{FCE1ED22-0B45-41FD-8288-4B44FB9B9C7D}" destId="{C8C0257F-3C47-4E6F-B9A6-E36A24904B4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A1AD5F-667A-4442-93DF-8B76816095E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6D9981-B2B8-42A9-9A8A-5F5613B61AB2}">
      <dgm:prSet phldrT="[Текст]" custT="1"/>
      <dgm:spPr/>
      <dgm:t>
        <a:bodyPr/>
        <a:lstStyle/>
        <a:p>
          <a:r>
            <a:rPr lang="uk-UA" sz="2500" dirty="0" smtClean="0">
              <a:latin typeface="Times New Roman" pitchFamily="18" charset="0"/>
              <a:cs typeface="Times New Roman" pitchFamily="18" charset="0"/>
            </a:rPr>
            <a:t>За останні шість років близько </a:t>
          </a:r>
          <a:r>
            <a:rPr lang="uk-UA" sz="2500" b="1" dirty="0" smtClean="0">
              <a:latin typeface="Times New Roman" pitchFamily="18" charset="0"/>
              <a:cs typeface="Times New Roman" pitchFamily="18" charset="0"/>
            </a:rPr>
            <a:t>800 університетів</a:t>
          </a:r>
          <a:r>
            <a:rPr lang="uk-UA" sz="2500" dirty="0" smtClean="0">
              <a:latin typeface="Times New Roman" pitchFamily="18" charset="0"/>
              <a:cs typeface="Times New Roman" pitchFamily="18" charset="0"/>
            </a:rPr>
            <a:t> створили </a:t>
          </a:r>
          <a:r>
            <a:rPr lang="uk-UA" sz="2500" b="1" dirty="0" smtClean="0">
              <a:latin typeface="Times New Roman" pitchFamily="18" charset="0"/>
              <a:cs typeface="Times New Roman" pitchFamily="18" charset="0"/>
            </a:rPr>
            <a:t>понад 10 000 </a:t>
          </a:r>
          <a:r>
            <a:rPr lang="uk-UA" sz="2500" dirty="0" smtClean="0">
              <a:latin typeface="Times New Roman" pitchFamily="18" charset="0"/>
              <a:cs typeface="Times New Roman" pitchFamily="18" charset="0"/>
            </a:rPr>
            <a:t> БООК (MOOC) курсів онлайн безкоштовно (або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500" dirty="0" smtClean="0">
              <a:latin typeface="Times New Roman" pitchFamily="18" charset="0"/>
              <a:cs typeface="Times New Roman" pitchFamily="18" charset="0"/>
            </a:rPr>
            <a:t>частково безкоштовно). Ці курси називаються БООК або Великі (Масові) відкриті онлайн-курси: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BCF087BC-7193-4E83-8A6C-B70CF5AC3543}" type="parTrans" cxnId="{0D21AA9B-9A7A-4C4E-A381-82A988D927FF}">
      <dgm:prSet/>
      <dgm:spPr/>
      <dgm:t>
        <a:bodyPr/>
        <a:lstStyle/>
        <a:p>
          <a:endParaRPr lang="ru-RU"/>
        </a:p>
      </dgm:t>
    </dgm:pt>
    <dgm:pt modelId="{CCB1B423-C894-45EE-B433-0FCDB7BB9E1A}" type="sibTrans" cxnId="{0D21AA9B-9A7A-4C4E-A381-82A988D927FF}">
      <dgm:prSet/>
      <dgm:spPr/>
      <dgm:t>
        <a:bodyPr/>
        <a:lstStyle/>
        <a:p>
          <a:endParaRPr lang="ru-RU"/>
        </a:p>
      </dgm:t>
    </dgm:pt>
    <dgm:pt modelId="{41FFF159-6213-4776-95C0-FD1BAFC031F8}">
      <dgm:prSet phldrT="[Текст]" custT="1"/>
      <dgm:spPr/>
      <dgm:t>
        <a:bodyPr/>
        <a:lstStyle/>
        <a:p>
          <a:endParaRPr lang="ru-RU" sz="2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Гарвардського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ун</a:t>
          </a:r>
          <a:r>
            <a:rPr lang="uk-UA" sz="26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верситету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Університету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Політехніки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Валенсії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Мічіганського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державного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університету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EC9F0777-770D-4B5E-98AF-0C0A684E7CE6}" type="parTrans" cxnId="{5C7C980D-91E3-4BDC-83F5-1A74C9FC9222}">
      <dgm:prSet/>
      <dgm:spPr/>
      <dgm:t>
        <a:bodyPr/>
        <a:lstStyle/>
        <a:p>
          <a:endParaRPr lang="ru-RU"/>
        </a:p>
      </dgm:t>
    </dgm:pt>
    <dgm:pt modelId="{C700944E-4CDD-4E9D-B59A-84A92C858A1B}" type="sibTrans" cxnId="{5C7C980D-91E3-4BDC-83F5-1A74C9FC9222}">
      <dgm:prSet/>
      <dgm:spPr/>
      <dgm:t>
        <a:bodyPr/>
        <a:lstStyle/>
        <a:p>
          <a:endParaRPr lang="ru-RU"/>
        </a:p>
      </dgm:t>
    </dgm:pt>
    <dgm:pt modelId="{D0FC2093-F9D5-453F-B110-8E0FC3729132}">
      <dgm:prSet phldrT="[Текст]" custT="1"/>
      <dgm:spPr/>
      <dgm:t>
        <a:bodyPr/>
        <a:lstStyle/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Політехнічного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університету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Мілану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-Автономного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Ун</a:t>
          </a:r>
          <a:r>
            <a:rPr lang="uk-UA" sz="26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верситету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Барселони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Амстердамського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університету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3B6DFAFB-879C-47D8-BEF8-A9DB5FF38559}" type="parTrans" cxnId="{4D822CB7-C2CD-4099-AC94-53E46ECA79C7}">
      <dgm:prSet/>
      <dgm:spPr/>
      <dgm:t>
        <a:bodyPr/>
        <a:lstStyle/>
        <a:p>
          <a:endParaRPr lang="ru-RU"/>
        </a:p>
      </dgm:t>
    </dgm:pt>
    <dgm:pt modelId="{0B5D7F53-97D3-4250-AF1B-9B39F4D79762}" type="sibTrans" cxnId="{4D822CB7-C2CD-4099-AC94-53E46ECA79C7}">
      <dgm:prSet/>
      <dgm:spPr/>
      <dgm:t>
        <a:bodyPr/>
        <a:lstStyle/>
        <a:p>
          <a:endParaRPr lang="ru-RU"/>
        </a:p>
      </dgm:t>
    </dgm:pt>
    <dgm:pt modelId="{D597A119-7BDC-4AE4-B4B2-AA82E1C0D8DB}">
      <dgm:prSet custT="1"/>
      <dgm:spPr/>
      <dgm:t>
        <a:bodyPr/>
        <a:lstStyle/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Московського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фізико-технічного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інституту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Університету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Йонсей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dirty="0" err="1" smtClean="0">
              <a:latin typeface="Times New Roman" pitchFamily="18" charset="0"/>
              <a:cs typeface="Times New Roman" pitchFamily="18" charset="0"/>
            </a:rPr>
            <a:t>університету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Тайваню.</a:t>
          </a:r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8B42B6FC-255D-429B-9D1E-56A7FE7DB4D8}" type="parTrans" cxnId="{18300150-3009-4F65-98EE-A3C004C9661D}">
      <dgm:prSet/>
      <dgm:spPr/>
      <dgm:t>
        <a:bodyPr/>
        <a:lstStyle/>
        <a:p>
          <a:endParaRPr lang="ru-RU"/>
        </a:p>
      </dgm:t>
    </dgm:pt>
    <dgm:pt modelId="{D15B147A-7182-477C-8096-F5CA4ACA6028}" type="sibTrans" cxnId="{18300150-3009-4F65-98EE-A3C004C9661D}">
      <dgm:prSet/>
      <dgm:spPr/>
      <dgm:t>
        <a:bodyPr/>
        <a:lstStyle/>
        <a:p>
          <a:endParaRPr lang="ru-RU"/>
        </a:p>
      </dgm:t>
    </dgm:pt>
    <dgm:pt modelId="{F7851400-9488-4438-BE09-094C78AE654A}" type="pres">
      <dgm:prSet presAssocID="{E9A1AD5F-667A-4442-93DF-8B76816095E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234D5C-18C9-4EF4-95FF-B57742479E2A}" type="pres">
      <dgm:prSet presAssocID="{816D9981-B2B8-42A9-9A8A-5F5613B61AB2}" presName="roof" presStyleLbl="dkBgShp" presStyleIdx="0" presStyleCnt="2"/>
      <dgm:spPr/>
      <dgm:t>
        <a:bodyPr/>
        <a:lstStyle/>
        <a:p>
          <a:endParaRPr lang="ru-RU"/>
        </a:p>
      </dgm:t>
    </dgm:pt>
    <dgm:pt modelId="{A35F4EEA-4752-49F6-9769-4FD1C3FF48D2}" type="pres">
      <dgm:prSet presAssocID="{816D9981-B2B8-42A9-9A8A-5F5613B61AB2}" presName="pillars" presStyleCnt="0"/>
      <dgm:spPr/>
    </dgm:pt>
    <dgm:pt modelId="{FAF58293-784F-4B05-A5AB-A147B4245322}" type="pres">
      <dgm:prSet presAssocID="{816D9981-B2B8-42A9-9A8A-5F5613B61AB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D3519-FC9A-4EDE-8A5C-0E13268A91B9}" type="pres">
      <dgm:prSet presAssocID="{D0FC2093-F9D5-453F-B110-8E0FC372913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4E842-98D2-4B69-8E52-A7BABC4B8CE5}" type="pres">
      <dgm:prSet presAssocID="{D597A119-7BDC-4AE4-B4B2-AA82E1C0D8D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35AC1-AED2-4130-82BC-570B3DD24369}" type="pres">
      <dgm:prSet presAssocID="{816D9981-B2B8-42A9-9A8A-5F5613B61AB2}" presName="base" presStyleLbl="dkBgShp" presStyleIdx="1" presStyleCnt="2"/>
      <dgm:spPr/>
    </dgm:pt>
  </dgm:ptLst>
  <dgm:cxnLst>
    <dgm:cxn modelId="{B9B9813F-9EA9-449F-98B2-4B2976246D96}" type="presOf" srcId="{E9A1AD5F-667A-4442-93DF-8B76816095EC}" destId="{F7851400-9488-4438-BE09-094C78AE654A}" srcOrd="0" destOrd="0" presId="urn:microsoft.com/office/officeart/2005/8/layout/hList3"/>
    <dgm:cxn modelId="{2CAE6642-9056-4BC4-8ECB-5A499721AE4E}" type="presOf" srcId="{41FFF159-6213-4776-95C0-FD1BAFC031F8}" destId="{FAF58293-784F-4B05-A5AB-A147B4245322}" srcOrd="0" destOrd="0" presId="urn:microsoft.com/office/officeart/2005/8/layout/hList3"/>
    <dgm:cxn modelId="{71FE4BB0-E4F7-497C-9671-18B131018FAE}" type="presOf" srcId="{D597A119-7BDC-4AE4-B4B2-AA82E1C0D8DB}" destId="{CDC4E842-98D2-4B69-8E52-A7BABC4B8CE5}" srcOrd="0" destOrd="0" presId="urn:microsoft.com/office/officeart/2005/8/layout/hList3"/>
    <dgm:cxn modelId="{0D21AA9B-9A7A-4C4E-A381-82A988D927FF}" srcId="{E9A1AD5F-667A-4442-93DF-8B76816095EC}" destId="{816D9981-B2B8-42A9-9A8A-5F5613B61AB2}" srcOrd="0" destOrd="0" parTransId="{BCF087BC-7193-4E83-8A6C-B70CF5AC3543}" sibTransId="{CCB1B423-C894-45EE-B433-0FCDB7BB9E1A}"/>
    <dgm:cxn modelId="{18300150-3009-4F65-98EE-A3C004C9661D}" srcId="{816D9981-B2B8-42A9-9A8A-5F5613B61AB2}" destId="{D597A119-7BDC-4AE4-B4B2-AA82E1C0D8DB}" srcOrd="2" destOrd="0" parTransId="{8B42B6FC-255D-429B-9D1E-56A7FE7DB4D8}" sibTransId="{D15B147A-7182-477C-8096-F5CA4ACA6028}"/>
    <dgm:cxn modelId="{5C7C980D-91E3-4BDC-83F5-1A74C9FC9222}" srcId="{816D9981-B2B8-42A9-9A8A-5F5613B61AB2}" destId="{41FFF159-6213-4776-95C0-FD1BAFC031F8}" srcOrd="0" destOrd="0" parTransId="{EC9F0777-770D-4B5E-98AF-0C0A684E7CE6}" sibTransId="{C700944E-4CDD-4E9D-B59A-84A92C858A1B}"/>
    <dgm:cxn modelId="{8C22C799-D8B6-45FF-B29B-115A4C39A879}" type="presOf" srcId="{D0FC2093-F9D5-453F-B110-8E0FC3729132}" destId="{5B0D3519-FC9A-4EDE-8A5C-0E13268A91B9}" srcOrd="0" destOrd="0" presId="urn:microsoft.com/office/officeart/2005/8/layout/hList3"/>
    <dgm:cxn modelId="{4D822CB7-C2CD-4099-AC94-53E46ECA79C7}" srcId="{816D9981-B2B8-42A9-9A8A-5F5613B61AB2}" destId="{D0FC2093-F9D5-453F-B110-8E0FC3729132}" srcOrd="1" destOrd="0" parTransId="{3B6DFAFB-879C-47D8-BEF8-A9DB5FF38559}" sibTransId="{0B5D7F53-97D3-4250-AF1B-9B39F4D79762}"/>
    <dgm:cxn modelId="{4EEE1B13-B99D-480C-B2FD-74589A5B02BF}" type="presOf" srcId="{816D9981-B2B8-42A9-9A8A-5F5613B61AB2}" destId="{2D234D5C-18C9-4EF4-95FF-B57742479E2A}" srcOrd="0" destOrd="0" presId="urn:microsoft.com/office/officeart/2005/8/layout/hList3"/>
    <dgm:cxn modelId="{402ABB5B-17C6-45F4-B95C-59CB262B80A6}" type="presParOf" srcId="{F7851400-9488-4438-BE09-094C78AE654A}" destId="{2D234D5C-18C9-4EF4-95FF-B57742479E2A}" srcOrd="0" destOrd="0" presId="urn:microsoft.com/office/officeart/2005/8/layout/hList3"/>
    <dgm:cxn modelId="{B4484A70-2810-4C9A-B237-1E12E5C8CC71}" type="presParOf" srcId="{F7851400-9488-4438-BE09-094C78AE654A}" destId="{A35F4EEA-4752-49F6-9769-4FD1C3FF48D2}" srcOrd="1" destOrd="0" presId="urn:microsoft.com/office/officeart/2005/8/layout/hList3"/>
    <dgm:cxn modelId="{07966878-6334-4A31-9382-2813F1E9D741}" type="presParOf" srcId="{A35F4EEA-4752-49F6-9769-4FD1C3FF48D2}" destId="{FAF58293-784F-4B05-A5AB-A147B4245322}" srcOrd="0" destOrd="0" presId="urn:microsoft.com/office/officeart/2005/8/layout/hList3"/>
    <dgm:cxn modelId="{9AB755B9-062B-42E5-919A-A1A38DBB6A6C}" type="presParOf" srcId="{A35F4EEA-4752-49F6-9769-4FD1C3FF48D2}" destId="{5B0D3519-FC9A-4EDE-8A5C-0E13268A91B9}" srcOrd="1" destOrd="0" presId="urn:microsoft.com/office/officeart/2005/8/layout/hList3"/>
    <dgm:cxn modelId="{DEBB7639-80A6-4DB6-822B-42BFD7E47872}" type="presParOf" srcId="{A35F4EEA-4752-49F6-9769-4FD1C3FF48D2}" destId="{CDC4E842-98D2-4B69-8E52-A7BABC4B8CE5}" srcOrd="2" destOrd="0" presId="urn:microsoft.com/office/officeart/2005/8/layout/hList3"/>
    <dgm:cxn modelId="{2C60022B-7025-41B5-B488-18F3AADF6FED}" type="presParOf" srcId="{F7851400-9488-4438-BE09-094C78AE654A}" destId="{A2C35AC1-AED2-4130-82BC-570B3DD2436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39120-F070-4650-AF63-D804748070F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CBC2AE-5F8A-4C92-A102-606C48FFE14A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Додаткова освіта в університеті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6B98DC8-AB5E-4462-AF69-0B369180EDD2}" type="parTrans" cxnId="{0626809E-360A-4EAC-A6F7-41C1DAA3B237}">
      <dgm:prSet/>
      <dgm:spPr/>
      <dgm:t>
        <a:bodyPr/>
        <a:lstStyle/>
        <a:p>
          <a:endParaRPr lang="ru-RU"/>
        </a:p>
      </dgm:t>
    </dgm:pt>
    <dgm:pt modelId="{31A9D006-5568-4A7C-800D-B42F33663E0B}" type="sibTrans" cxnId="{0626809E-360A-4EAC-A6F7-41C1DAA3B237}">
      <dgm:prSet/>
      <dgm:spPr/>
      <dgm:t>
        <a:bodyPr/>
        <a:lstStyle/>
        <a:p>
          <a:endParaRPr lang="ru-RU"/>
        </a:p>
      </dgm:t>
    </dgm:pt>
    <dgm:pt modelId="{2F402A29-7391-4F68-B9C5-9BAFC6617747}">
      <dgm:prSet phldrT="[Текст]" custT="1"/>
      <dgm:spPr/>
      <dgm:t>
        <a:bodyPr/>
        <a:lstStyle/>
        <a:p>
          <a:r>
            <a:rPr lang="uk-UA" sz="2100" dirty="0" smtClean="0">
              <a:latin typeface="Times New Roman" pitchFamily="18" charset="0"/>
              <a:cs typeface="Times New Roman" pitchFamily="18" charset="0"/>
            </a:rPr>
            <a:t>Відкриті курси </a:t>
          </a:r>
          <a:r>
            <a:rPr lang="uk-UA" sz="2100" dirty="0" err="1" smtClean="0">
              <a:latin typeface="Times New Roman" pitchFamily="18" charset="0"/>
              <a:cs typeface="Times New Roman" pitchFamily="18" charset="0"/>
            </a:rPr>
            <a:t>Каразінського</a:t>
          </a:r>
          <a:r>
            <a:rPr lang="uk-UA" sz="2100" dirty="0" smtClean="0">
              <a:latin typeface="Times New Roman" pitchFamily="18" charset="0"/>
              <a:cs typeface="Times New Roman" pitchFamily="18" charset="0"/>
            </a:rPr>
            <a:t> університету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B9C818CA-86B0-463B-99F5-2CFA55BA2788}" type="parTrans" cxnId="{7DFE790B-1EA2-48A7-AFCD-5C987E735EDA}">
      <dgm:prSet/>
      <dgm:spPr/>
      <dgm:t>
        <a:bodyPr/>
        <a:lstStyle/>
        <a:p>
          <a:endParaRPr lang="ru-RU"/>
        </a:p>
      </dgm:t>
    </dgm:pt>
    <dgm:pt modelId="{89DD2BEA-02BD-494B-BD88-470E89463296}" type="sibTrans" cxnId="{7DFE790B-1EA2-48A7-AFCD-5C987E735EDA}">
      <dgm:prSet/>
      <dgm:spPr/>
      <dgm:t>
        <a:bodyPr/>
        <a:lstStyle/>
        <a:p>
          <a:endParaRPr lang="ru-RU"/>
        </a:p>
      </dgm:t>
    </dgm:pt>
    <dgm:pt modelId="{71D4038C-1699-4A74-8312-0360D653A30A}">
      <dgm:prSet phldrT="[Текст]" custT="1"/>
      <dgm:spPr/>
      <dgm:t>
        <a:bodyPr/>
        <a:lstStyle/>
        <a:p>
          <a:r>
            <a:rPr lang="uk-UA" sz="2500" dirty="0" smtClean="0">
              <a:latin typeface="Times New Roman" pitchFamily="18" charset="0"/>
              <a:cs typeface="Times New Roman" pitchFamily="18" charset="0"/>
            </a:rPr>
            <a:t>Додаткова професійна освіта для дорослих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82B4199D-B933-4A26-B9D0-AF568D0E2E59}" type="parTrans" cxnId="{1525C3E8-102C-4B35-BE00-3A836BB2E2A7}">
      <dgm:prSet/>
      <dgm:spPr/>
      <dgm:t>
        <a:bodyPr/>
        <a:lstStyle/>
        <a:p>
          <a:endParaRPr lang="ru-RU"/>
        </a:p>
      </dgm:t>
    </dgm:pt>
    <dgm:pt modelId="{272FA21A-4418-4D53-B531-B0AEE0A93A4C}" type="sibTrans" cxnId="{1525C3E8-102C-4B35-BE00-3A836BB2E2A7}">
      <dgm:prSet/>
      <dgm:spPr/>
      <dgm:t>
        <a:bodyPr/>
        <a:lstStyle/>
        <a:p>
          <a:endParaRPr lang="ru-RU"/>
        </a:p>
      </dgm:t>
    </dgm:pt>
    <dgm:pt modelId="{EE854F97-3B30-46BC-AEAD-AC8899699FC2}">
      <dgm:prSet phldrT="[Текст]" custT="1"/>
      <dgm:spPr/>
      <dgm:t>
        <a:bodyPr/>
        <a:lstStyle/>
        <a:p>
          <a:r>
            <a:rPr lang="uk-UA" sz="3100" dirty="0" err="1" smtClean="0">
              <a:latin typeface="Times New Roman" pitchFamily="18" charset="0"/>
              <a:cs typeface="Times New Roman" pitchFamily="18" charset="0"/>
            </a:rPr>
            <a:t>Онлайн-навчання</a:t>
          </a:r>
          <a:endParaRPr lang="ru-RU" sz="3100" dirty="0">
            <a:latin typeface="Times New Roman" pitchFamily="18" charset="0"/>
            <a:cs typeface="Times New Roman" pitchFamily="18" charset="0"/>
          </a:endParaRPr>
        </a:p>
      </dgm:t>
    </dgm:pt>
    <dgm:pt modelId="{FD785F03-8D7F-441E-A02C-DF41B67FF52D}" type="parTrans" cxnId="{E2DEB378-100F-4C9C-A68B-807DA4221AAE}">
      <dgm:prSet/>
      <dgm:spPr/>
      <dgm:t>
        <a:bodyPr/>
        <a:lstStyle/>
        <a:p>
          <a:endParaRPr lang="ru-RU"/>
        </a:p>
      </dgm:t>
    </dgm:pt>
    <dgm:pt modelId="{DD92B867-15C6-4745-8874-C6D1186D4FCD}" type="sibTrans" cxnId="{E2DEB378-100F-4C9C-A68B-807DA4221AAE}">
      <dgm:prSet/>
      <dgm:spPr/>
      <dgm:t>
        <a:bodyPr/>
        <a:lstStyle/>
        <a:p>
          <a:endParaRPr lang="ru-RU"/>
        </a:p>
      </dgm:t>
    </dgm:pt>
    <dgm:pt modelId="{5DA7FB5F-3589-4FFF-B1E6-004B4406AA42}">
      <dgm:prSet phldrT="[Текст]" custT="1"/>
      <dgm:spPr/>
      <dgm:t>
        <a:bodyPr/>
        <a:lstStyle/>
        <a:p>
          <a:r>
            <a:rPr lang="uk-UA" sz="2100" dirty="0" smtClean="0">
              <a:latin typeface="Times New Roman" pitchFamily="18" charset="0"/>
              <a:cs typeface="Times New Roman" pitchFamily="18" charset="0"/>
            </a:rPr>
            <a:t>Відкриті </a:t>
          </a:r>
          <a:r>
            <a:rPr lang="uk-UA" sz="2100" dirty="0" err="1" smtClean="0">
              <a:latin typeface="Times New Roman" pitchFamily="18" charset="0"/>
              <a:cs typeface="Times New Roman" pitchFamily="18" charset="0"/>
            </a:rPr>
            <a:t>онлайн-курси</a:t>
          </a:r>
          <a:r>
            <a:rPr lang="uk-UA" sz="21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100" dirty="0" smtClean="0">
              <a:latin typeface="Times New Roman" pitchFamily="18" charset="0"/>
              <a:cs typeface="Times New Roman" pitchFamily="18" charset="0"/>
            </a:rPr>
            <a:t>MOOCs)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2C1EA4E8-4C6E-4597-B077-0931D7B04AB8}" type="parTrans" cxnId="{87BA959B-3C84-4AA6-8EC1-89719B4A1F48}">
      <dgm:prSet/>
      <dgm:spPr/>
      <dgm:t>
        <a:bodyPr/>
        <a:lstStyle/>
        <a:p>
          <a:endParaRPr lang="ru-RU"/>
        </a:p>
      </dgm:t>
    </dgm:pt>
    <dgm:pt modelId="{E92BD257-16A3-438D-A1C1-86F51C605CBA}" type="sibTrans" cxnId="{87BA959B-3C84-4AA6-8EC1-89719B4A1F48}">
      <dgm:prSet/>
      <dgm:spPr/>
      <dgm:t>
        <a:bodyPr/>
        <a:lstStyle/>
        <a:p>
          <a:endParaRPr lang="ru-RU"/>
        </a:p>
      </dgm:t>
    </dgm:pt>
    <dgm:pt modelId="{39EBAFBF-8BCF-472D-8875-215CFEF75784}">
      <dgm:prSet phldrT="[Текст]" custT="1"/>
      <dgm:spPr/>
      <dgm:t>
        <a:bodyPr/>
        <a:lstStyle/>
        <a:p>
          <a:r>
            <a:rPr lang="uk-UA" sz="2500" b="0" dirty="0" err="1" smtClean="0">
              <a:latin typeface="Times New Roman" pitchFamily="18" charset="0"/>
              <a:cs typeface="Times New Roman" pitchFamily="18" charset="0"/>
            </a:rPr>
            <a:t>Вебінари</a:t>
          </a:r>
          <a:r>
            <a:rPr lang="uk-UA" sz="2500" b="0" dirty="0" smtClean="0">
              <a:latin typeface="Times New Roman" pitchFamily="18" charset="0"/>
              <a:cs typeface="Times New Roman" pitchFamily="18" charset="0"/>
            </a:rPr>
            <a:t> (підвищення кваліфікації</a:t>
          </a:r>
          <a:endParaRPr lang="ru-RU" sz="2500" b="0" dirty="0">
            <a:latin typeface="Times New Roman" pitchFamily="18" charset="0"/>
            <a:cs typeface="Times New Roman" pitchFamily="18" charset="0"/>
          </a:endParaRPr>
        </a:p>
      </dgm:t>
    </dgm:pt>
    <dgm:pt modelId="{13518BFB-7196-4D6F-9808-6DFF8C3DAF11}" type="parTrans" cxnId="{9975DA36-8DA0-42FD-81F1-0506D7FCFFAC}">
      <dgm:prSet/>
      <dgm:spPr/>
      <dgm:t>
        <a:bodyPr/>
        <a:lstStyle/>
        <a:p>
          <a:endParaRPr lang="ru-RU"/>
        </a:p>
      </dgm:t>
    </dgm:pt>
    <dgm:pt modelId="{A002260F-A790-4742-856D-F9B01C29101E}" type="sibTrans" cxnId="{9975DA36-8DA0-42FD-81F1-0506D7FCFFAC}">
      <dgm:prSet/>
      <dgm:spPr/>
      <dgm:t>
        <a:bodyPr/>
        <a:lstStyle/>
        <a:p>
          <a:endParaRPr lang="ru-RU"/>
        </a:p>
      </dgm:t>
    </dgm:pt>
    <dgm:pt modelId="{84847191-BAEE-4E57-BABF-A4F452C21DF5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Дистанційне навчання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72CD704-0DB8-4112-AD01-783084BB25B5}" type="parTrans" cxnId="{733D4391-868D-40E9-B726-BC803F8C1298}">
      <dgm:prSet/>
      <dgm:spPr/>
      <dgm:t>
        <a:bodyPr/>
        <a:lstStyle/>
        <a:p>
          <a:endParaRPr lang="ru-RU"/>
        </a:p>
      </dgm:t>
    </dgm:pt>
    <dgm:pt modelId="{BA4CE0D7-63DA-46AC-BAD1-0343A183D8BF}" type="sibTrans" cxnId="{733D4391-868D-40E9-B726-BC803F8C1298}">
      <dgm:prSet/>
      <dgm:spPr/>
      <dgm:t>
        <a:bodyPr/>
        <a:lstStyle/>
        <a:p>
          <a:endParaRPr lang="ru-RU"/>
        </a:p>
      </dgm:t>
    </dgm:pt>
    <dgm:pt modelId="{0B97467B-3FB3-4C55-9A34-484295C61CF5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Семінари-тренінги з додаткових компетенцій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220A7B7-6054-4527-BA53-FF096137736C}" type="parTrans" cxnId="{8EB8F6CE-FB06-4A3C-82CF-4585CA4EA915}">
      <dgm:prSet/>
      <dgm:spPr/>
      <dgm:t>
        <a:bodyPr/>
        <a:lstStyle/>
        <a:p>
          <a:endParaRPr lang="ru-RU"/>
        </a:p>
      </dgm:t>
    </dgm:pt>
    <dgm:pt modelId="{BB780837-5B3C-4E03-9C2E-00C65538D353}" type="sibTrans" cxnId="{8EB8F6CE-FB06-4A3C-82CF-4585CA4EA915}">
      <dgm:prSet/>
      <dgm:spPr/>
      <dgm:t>
        <a:bodyPr/>
        <a:lstStyle/>
        <a:p>
          <a:endParaRPr lang="ru-RU"/>
        </a:p>
      </dgm:t>
    </dgm:pt>
    <dgm:pt modelId="{09622B1B-5468-4BBF-88DB-5FAFBBA6527D}">
      <dgm:prSet phldrT="[Текст]" custT="1"/>
      <dgm:spPr/>
      <dgm:t>
        <a:bodyPr/>
        <a:lstStyle/>
        <a:p>
          <a:r>
            <a:rPr lang="uk-UA" sz="2400" b="0" dirty="0" smtClean="0">
              <a:latin typeface="Times New Roman" pitchFamily="18" charset="0"/>
              <a:cs typeface="Times New Roman" pitchFamily="18" charset="0"/>
            </a:rPr>
            <a:t>Індивідуальні освітні траєкторії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3E8F34BC-E81A-4050-B48E-4B2A6BD107E5}" type="parTrans" cxnId="{AD4E4B09-8CE0-4426-86D2-BFA547CDAFBC}">
      <dgm:prSet/>
      <dgm:spPr/>
      <dgm:t>
        <a:bodyPr/>
        <a:lstStyle/>
        <a:p>
          <a:endParaRPr lang="ru-RU"/>
        </a:p>
      </dgm:t>
    </dgm:pt>
    <dgm:pt modelId="{0C6CA8FD-1153-4D63-B657-5BD1DE034DCF}" type="sibTrans" cxnId="{AD4E4B09-8CE0-4426-86D2-BFA547CDAFBC}">
      <dgm:prSet/>
      <dgm:spPr/>
      <dgm:t>
        <a:bodyPr/>
        <a:lstStyle/>
        <a:p>
          <a:endParaRPr lang="ru-RU"/>
        </a:p>
      </dgm:t>
    </dgm:pt>
    <dgm:pt modelId="{C6695FC9-6556-4475-8181-2D2399B87118}">
      <dgm:prSet phldrT="[Текст]" custT="1"/>
      <dgm:spPr/>
      <dgm:t>
        <a:bodyPr/>
        <a:lstStyle/>
        <a:p>
          <a:r>
            <a:rPr lang="uk-UA" sz="2300" dirty="0" smtClean="0">
              <a:latin typeface="Times New Roman" pitchFamily="18" charset="0"/>
              <a:cs typeface="Times New Roman" pitchFamily="18" charset="0"/>
            </a:rPr>
            <a:t>Додаткові курси та спеціалізації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7FAE0D06-1D03-4727-BC15-116FED390B73}" type="parTrans" cxnId="{7F04A02F-3713-4FC4-B18A-DBD0E8A9B8A5}">
      <dgm:prSet/>
      <dgm:spPr/>
      <dgm:t>
        <a:bodyPr/>
        <a:lstStyle/>
        <a:p>
          <a:endParaRPr lang="ru-RU"/>
        </a:p>
      </dgm:t>
    </dgm:pt>
    <dgm:pt modelId="{A906863C-BBB8-497E-8818-E54AC4A2DF96}" type="sibTrans" cxnId="{7F04A02F-3713-4FC4-B18A-DBD0E8A9B8A5}">
      <dgm:prSet/>
      <dgm:spPr/>
      <dgm:t>
        <a:bodyPr/>
        <a:lstStyle/>
        <a:p>
          <a:endParaRPr lang="ru-RU"/>
        </a:p>
      </dgm:t>
    </dgm:pt>
    <dgm:pt modelId="{65226AF9-EF25-48C5-A9E2-3DED12AFE230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Курси підвищення кваліфікації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F17194C-2C90-4628-8EFB-C8474D3D73F1}" type="parTrans" cxnId="{0F9C97F3-E342-4047-A32D-B5EB50F19E9A}">
      <dgm:prSet/>
      <dgm:spPr/>
      <dgm:t>
        <a:bodyPr/>
        <a:lstStyle/>
        <a:p>
          <a:endParaRPr lang="ru-RU"/>
        </a:p>
      </dgm:t>
    </dgm:pt>
    <dgm:pt modelId="{7F5FC42A-CD02-4022-BAAA-14DE367CBC18}" type="sibTrans" cxnId="{0F9C97F3-E342-4047-A32D-B5EB50F19E9A}">
      <dgm:prSet/>
      <dgm:spPr/>
      <dgm:t>
        <a:bodyPr/>
        <a:lstStyle/>
        <a:p>
          <a:endParaRPr lang="ru-RU"/>
        </a:p>
      </dgm:t>
    </dgm:pt>
    <dgm:pt modelId="{AB1E3823-0803-4C29-A741-E318F6EE87D3}">
      <dgm:prSet/>
      <dgm:spPr/>
      <dgm:t>
        <a:bodyPr/>
        <a:lstStyle/>
        <a:p>
          <a:r>
            <a:rPr lang="uk-UA" smtClean="0">
              <a:latin typeface="Times New Roman" pitchFamily="18" charset="0"/>
              <a:cs typeface="Times New Roman" pitchFamily="18" charset="0"/>
            </a:rPr>
            <a:t>Дистанційне навчання для іноземців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BAF11A-1296-449A-9F91-442FFBAC1A55}" type="parTrans" cxnId="{C80BD11E-48E0-4F23-AF45-84DE980A075A}">
      <dgm:prSet/>
      <dgm:spPr/>
      <dgm:t>
        <a:bodyPr/>
        <a:lstStyle/>
        <a:p>
          <a:endParaRPr lang="ru-RU"/>
        </a:p>
      </dgm:t>
    </dgm:pt>
    <dgm:pt modelId="{B2E9F1A2-4C68-4100-8A7C-5B6CF16E9702}" type="sibTrans" cxnId="{C80BD11E-48E0-4F23-AF45-84DE980A075A}">
      <dgm:prSet/>
      <dgm:spPr/>
      <dgm:t>
        <a:bodyPr/>
        <a:lstStyle/>
        <a:p>
          <a:endParaRPr lang="ru-RU"/>
        </a:p>
      </dgm:t>
    </dgm:pt>
    <dgm:pt modelId="{01CBB0A3-3594-4CFB-AC5F-6FA3F5877914}" type="pres">
      <dgm:prSet presAssocID="{B1439120-F070-4650-AF63-D804748070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E6B507-D0BD-4FAC-878C-5B00E8D0B6B5}" type="pres">
      <dgm:prSet presAssocID="{8DCBC2AE-5F8A-4C92-A102-606C48FFE14A}" presName="root" presStyleCnt="0"/>
      <dgm:spPr/>
    </dgm:pt>
    <dgm:pt modelId="{6B663E4C-080A-44F8-A10B-9C3F051BD1CD}" type="pres">
      <dgm:prSet presAssocID="{8DCBC2AE-5F8A-4C92-A102-606C48FFE14A}" presName="rootComposite" presStyleCnt="0"/>
      <dgm:spPr/>
    </dgm:pt>
    <dgm:pt modelId="{F23F4C2B-2DBE-4767-9AA1-F523D65A8081}" type="pres">
      <dgm:prSet presAssocID="{8DCBC2AE-5F8A-4C92-A102-606C48FFE14A}" presName="rootText" presStyleLbl="node1" presStyleIdx="0" presStyleCnt="3"/>
      <dgm:spPr/>
      <dgm:t>
        <a:bodyPr/>
        <a:lstStyle/>
        <a:p>
          <a:endParaRPr lang="ru-RU"/>
        </a:p>
      </dgm:t>
    </dgm:pt>
    <dgm:pt modelId="{DBDFB21E-3E1F-425C-9053-08B2DC1DF519}" type="pres">
      <dgm:prSet presAssocID="{8DCBC2AE-5F8A-4C92-A102-606C48FFE14A}" presName="rootConnector" presStyleLbl="node1" presStyleIdx="0" presStyleCnt="3"/>
      <dgm:spPr/>
      <dgm:t>
        <a:bodyPr/>
        <a:lstStyle/>
        <a:p>
          <a:endParaRPr lang="ru-RU"/>
        </a:p>
      </dgm:t>
    </dgm:pt>
    <dgm:pt modelId="{62F8FB69-2065-4D5D-B92A-BE192421DA79}" type="pres">
      <dgm:prSet presAssocID="{8DCBC2AE-5F8A-4C92-A102-606C48FFE14A}" presName="childShape" presStyleCnt="0"/>
      <dgm:spPr/>
    </dgm:pt>
    <dgm:pt modelId="{2AED73ED-57E6-4141-A759-C36F5FBE6260}" type="pres">
      <dgm:prSet presAssocID="{3E8F34BC-E81A-4050-B48E-4B2A6BD107E5}" presName="Name13" presStyleLbl="parChTrans1D2" presStyleIdx="0" presStyleCnt="9"/>
      <dgm:spPr/>
      <dgm:t>
        <a:bodyPr/>
        <a:lstStyle/>
        <a:p>
          <a:endParaRPr lang="ru-RU"/>
        </a:p>
      </dgm:t>
    </dgm:pt>
    <dgm:pt modelId="{D8E78866-6210-4EC0-8ECE-084FB6A05E6F}" type="pres">
      <dgm:prSet presAssocID="{09622B1B-5468-4BBF-88DB-5FAFBBA6527D}" presName="childText" presStyleLbl="bgAcc1" presStyleIdx="0" presStyleCnt="9" custScaleX="130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82B44-A2AA-4BAD-936A-AB19F008E145}" type="pres">
      <dgm:prSet presAssocID="{7FAE0D06-1D03-4727-BC15-116FED390B73}" presName="Name13" presStyleLbl="parChTrans1D2" presStyleIdx="1" presStyleCnt="9"/>
      <dgm:spPr/>
      <dgm:t>
        <a:bodyPr/>
        <a:lstStyle/>
        <a:p>
          <a:endParaRPr lang="ru-RU"/>
        </a:p>
      </dgm:t>
    </dgm:pt>
    <dgm:pt modelId="{386A5452-F590-4C96-8015-425E8A9E0642}" type="pres">
      <dgm:prSet presAssocID="{C6695FC9-6556-4475-8181-2D2399B87118}" presName="childText" presStyleLbl="bgAcc1" presStyleIdx="1" presStyleCnt="9" custScaleX="127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28123-5F37-4BCC-98DF-DD9F6D13BDFB}" type="pres">
      <dgm:prSet presAssocID="{1220A7B7-6054-4527-BA53-FF096137736C}" presName="Name13" presStyleLbl="parChTrans1D2" presStyleIdx="2" presStyleCnt="9"/>
      <dgm:spPr/>
      <dgm:t>
        <a:bodyPr/>
        <a:lstStyle/>
        <a:p>
          <a:endParaRPr lang="ru-RU"/>
        </a:p>
      </dgm:t>
    </dgm:pt>
    <dgm:pt modelId="{B2696DA0-73CA-408E-B349-D1B26BA595C3}" type="pres">
      <dgm:prSet presAssocID="{0B97467B-3FB3-4C55-9A34-484295C61CF5}" presName="childText" presStyleLbl="bgAcc1" presStyleIdx="2" presStyleCnt="9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95DAC-4664-4211-8867-0575DD06D140}" type="pres">
      <dgm:prSet presAssocID="{84847191-BAEE-4E57-BABF-A4F452C21DF5}" presName="root" presStyleCnt="0"/>
      <dgm:spPr/>
    </dgm:pt>
    <dgm:pt modelId="{B2509278-612A-4E50-9BDE-66FF23210849}" type="pres">
      <dgm:prSet presAssocID="{84847191-BAEE-4E57-BABF-A4F452C21DF5}" presName="rootComposite" presStyleCnt="0"/>
      <dgm:spPr/>
    </dgm:pt>
    <dgm:pt modelId="{FC46D465-BA66-46D3-9E8F-17909D1F6B56}" type="pres">
      <dgm:prSet presAssocID="{84847191-BAEE-4E57-BABF-A4F452C21DF5}" presName="rootText" presStyleLbl="node1" presStyleIdx="1" presStyleCnt="3" custScaleX="110491"/>
      <dgm:spPr/>
      <dgm:t>
        <a:bodyPr/>
        <a:lstStyle/>
        <a:p>
          <a:endParaRPr lang="ru-RU"/>
        </a:p>
      </dgm:t>
    </dgm:pt>
    <dgm:pt modelId="{BE0CE2A6-C112-4717-B26F-05C525B97FA8}" type="pres">
      <dgm:prSet presAssocID="{84847191-BAEE-4E57-BABF-A4F452C21DF5}" presName="rootConnector" presStyleLbl="node1" presStyleIdx="1" presStyleCnt="3"/>
      <dgm:spPr/>
      <dgm:t>
        <a:bodyPr/>
        <a:lstStyle/>
        <a:p>
          <a:endParaRPr lang="ru-RU"/>
        </a:p>
      </dgm:t>
    </dgm:pt>
    <dgm:pt modelId="{44F3CE43-8C36-4E41-A296-C2DCB9DB6FEB}" type="pres">
      <dgm:prSet presAssocID="{84847191-BAEE-4E57-BABF-A4F452C21DF5}" presName="childShape" presStyleCnt="0"/>
      <dgm:spPr/>
    </dgm:pt>
    <dgm:pt modelId="{46CDB29B-A9E1-480E-BD96-D90F00518F40}" type="pres">
      <dgm:prSet presAssocID="{B9C818CA-86B0-463B-99F5-2CFA55BA2788}" presName="Name13" presStyleLbl="parChTrans1D2" presStyleIdx="3" presStyleCnt="9"/>
      <dgm:spPr/>
      <dgm:t>
        <a:bodyPr/>
        <a:lstStyle/>
        <a:p>
          <a:endParaRPr lang="ru-RU"/>
        </a:p>
      </dgm:t>
    </dgm:pt>
    <dgm:pt modelId="{039A7379-0856-4810-B1DB-78B2E6ACF546}" type="pres">
      <dgm:prSet presAssocID="{2F402A29-7391-4F68-B9C5-9BAFC6617747}" presName="childText" presStyleLbl="bgAcc1" presStyleIdx="3" presStyleCnt="9" custScaleX="114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3E745-74F5-4969-94CD-CE4C75AC25DC}" type="pres">
      <dgm:prSet presAssocID="{82B4199D-B933-4A26-B9D0-AF568D0E2E59}" presName="Name13" presStyleLbl="parChTrans1D2" presStyleIdx="4" presStyleCnt="9"/>
      <dgm:spPr/>
      <dgm:t>
        <a:bodyPr/>
        <a:lstStyle/>
        <a:p>
          <a:endParaRPr lang="ru-RU"/>
        </a:p>
      </dgm:t>
    </dgm:pt>
    <dgm:pt modelId="{B5A45867-36E1-4F1E-82E5-82C0AB502231}" type="pres">
      <dgm:prSet presAssocID="{71D4038C-1699-4A74-8312-0360D653A30A}" presName="childText" presStyleLbl="bgAcc1" presStyleIdx="4" presStyleCnt="9" custScaleX="114992" custScaleY="118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4B7F-60B2-4EAC-A28B-F5C3F9E72F8D}" type="pres">
      <dgm:prSet presAssocID="{93BAF11A-1296-449A-9F91-442FFBAC1A55}" presName="Name13" presStyleLbl="parChTrans1D2" presStyleIdx="5" presStyleCnt="9"/>
      <dgm:spPr/>
      <dgm:t>
        <a:bodyPr/>
        <a:lstStyle/>
        <a:p>
          <a:endParaRPr lang="ru-RU"/>
        </a:p>
      </dgm:t>
    </dgm:pt>
    <dgm:pt modelId="{EF9F8A70-5BA4-43CF-B4B1-0EAFE207D6CE}" type="pres">
      <dgm:prSet presAssocID="{AB1E3823-0803-4C29-A741-E318F6EE87D3}" presName="childText" presStyleLbl="bgAcc1" presStyleIdx="5" presStyleCnt="9" custScaleX="120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7F917-E789-4F6F-9524-DDCFB96EEEE3}" type="pres">
      <dgm:prSet presAssocID="{EE854F97-3B30-46BC-AEAD-AC8899699FC2}" presName="root" presStyleCnt="0"/>
      <dgm:spPr/>
    </dgm:pt>
    <dgm:pt modelId="{4564BEA3-F590-4701-9340-39C67E12505F}" type="pres">
      <dgm:prSet presAssocID="{EE854F97-3B30-46BC-AEAD-AC8899699FC2}" presName="rootComposite" presStyleCnt="0"/>
      <dgm:spPr/>
    </dgm:pt>
    <dgm:pt modelId="{19C9F0DB-EAE0-4770-886C-9DB0EB25FA94}" type="pres">
      <dgm:prSet presAssocID="{EE854F97-3B30-46BC-AEAD-AC8899699FC2}" presName="rootText" presStyleLbl="node1" presStyleIdx="2" presStyleCnt="3"/>
      <dgm:spPr/>
      <dgm:t>
        <a:bodyPr/>
        <a:lstStyle/>
        <a:p>
          <a:endParaRPr lang="ru-RU"/>
        </a:p>
      </dgm:t>
    </dgm:pt>
    <dgm:pt modelId="{FC7D431E-98BD-4EF9-A74D-CCE3A6F28867}" type="pres">
      <dgm:prSet presAssocID="{EE854F97-3B30-46BC-AEAD-AC8899699FC2}" presName="rootConnector" presStyleLbl="node1" presStyleIdx="2" presStyleCnt="3"/>
      <dgm:spPr/>
      <dgm:t>
        <a:bodyPr/>
        <a:lstStyle/>
        <a:p>
          <a:endParaRPr lang="ru-RU"/>
        </a:p>
      </dgm:t>
    </dgm:pt>
    <dgm:pt modelId="{C6E2DF22-18F7-4537-A898-57CC85401FA4}" type="pres">
      <dgm:prSet presAssocID="{EE854F97-3B30-46BC-AEAD-AC8899699FC2}" presName="childShape" presStyleCnt="0"/>
      <dgm:spPr/>
    </dgm:pt>
    <dgm:pt modelId="{BB549CB8-47D9-4D61-A77A-D924DB4D480B}" type="pres">
      <dgm:prSet presAssocID="{2C1EA4E8-4C6E-4597-B077-0931D7B04AB8}" presName="Name13" presStyleLbl="parChTrans1D2" presStyleIdx="6" presStyleCnt="9"/>
      <dgm:spPr/>
      <dgm:t>
        <a:bodyPr/>
        <a:lstStyle/>
        <a:p>
          <a:endParaRPr lang="ru-RU"/>
        </a:p>
      </dgm:t>
    </dgm:pt>
    <dgm:pt modelId="{EFA99E37-F6B5-4010-A6AB-BB3867A7A40D}" type="pres">
      <dgm:prSet presAssocID="{5DA7FB5F-3589-4FFF-B1E6-004B4406AA42}" presName="childText" presStyleLbl="bgAcc1" presStyleIdx="6" presStyleCnt="9" custScaleX="130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8569B-2912-4B15-96D9-77E3F9908CBF}" type="pres">
      <dgm:prSet presAssocID="{13518BFB-7196-4D6F-9808-6DFF8C3DAF11}" presName="Name13" presStyleLbl="parChTrans1D2" presStyleIdx="7" presStyleCnt="9"/>
      <dgm:spPr/>
      <dgm:t>
        <a:bodyPr/>
        <a:lstStyle/>
        <a:p>
          <a:endParaRPr lang="ru-RU"/>
        </a:p>
      </dgm:t>
    </dgm:pt>
    <dgm:pt modelId="{83247D5A-50BE-47A3-AC7E-BA6C7850BB6D}" type="pres">
      <dgm:prSet presAssocID="{39EBAFBF-8BCF-472D-8875-215CFEF75784}" presName="childText" presStyleLbl="bgAcc1" presStyleIdx="7" presStyleCnt="9" custScaleX="130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88E7B-F6C1-4E2A-94A3-D2B868367A3C}" type="pres">
      <dgm:prSet presAssocID="{7F17194C-2C90-4628-8EFB-C8474D3D73F1}" presName="Name13" presStyleLbl="parChTrans1D2" presStyleIdx="8" presStyleCnt="9"/>
      <dgm:spPr/>
      <dgm:t>
        <a:bodyPr/>
        <a:lstStyle/>
        <a:p>
          <a:endParaRPr lang="ru-RU"/>
        </a:p>
      </dgm:t>
    </dgm:pt>
    <dgm:pt modelId="{AEBAEDDB-961F-4FBD-ADB3-ADCBA78DACC1}" type="pres">
      <dgm:prSet presAssocID="{65226AF9-EF25-48C5-A9E2-3DED12AFE230}" presName="childText" presStyleLbl="bgAcc1" presStyleIdx="8" presStyleCnt="9" custScaleX="130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F4665A-9470-4F43-826D-2DD67D4D1A59}" type="presOf" srcId="{B1439120-F070-4650-AF63-D804748070F6}" destId="{01CBB0A3-3594-4CFB-AC5F-6FA3F5877914}" srcOrd="0" destOrd="0" presId="urn:microsoft.com/office/officeart/2005/8/layout/hierarchy3"/>
    <dgm:cxn modelId="{E61A9078-65A5-4B9B-BCFA-AF84E800FE8F}" type="presOf" srcId="{8DCBC2AE-5F8A-4C92-A102-606C48FFE14A}" destId="{DBDFB21E-3E1F-425C-9053-08B2DC1DF519}" srcOrd="1" destOrd="0" presId="urn:microsoft.com/office/officeart/2005/8/layout/hierarchy3"/>
    <dgm:cxn modelId="{E82EA609-3B80-41DE-AD5A-234E31D3558F}" type="presOf" srcId="{7F17194C-2C90-4628-8EFB-C8474D3D73F1}" destId="{27E88E7B-F6C1-4E2A-94A3-D2B868367A3C}" srcOrd="0" destOrd="0" presId="urn:microsoft.com/office/officeart/2005/8/layout/hierarchy3"/>
    <dgm:cxn modelId="{32F30934-2F05-4530-BEAA-87174C68277C}" type="presOf" srcId="{09622B1B-5468-4BBF-88DB-5FAFBBA6527D}" destId="{D8E78866-6210-4EC0-8ECE-084FB6A05E6F}" srcOrd="0" destOrd="0" presId="urn:microsoft.com/office/officeart/2005/8/layout/hierarchy3"/>
    <dgm:cxn modelId="{1525C3E8-102C-4B35-BE00-3A836BB2E2A7}" srcId="{84847191-BAEE-4E57-BABF-A4F452C21DF5}" destId="{71D4038C-1699-4A74-8312-0360D653A30A}" srcOrd="1" destOrd="0" parTransId="{82B4199D-B933-4A26-B9D0-AF568D0E2E59}" sibTransId="{272FA21A-4418-4D53-B531-B0AEE0A93A4C}"/>
    <dgm:cxn modelId="{3C1ED1AB-8E7E-49B3-89A9-78EC8CD0AA70}" type="presOf" srcId="{8DCBC2AE-5F8A-4C92-A102-606C48FFE14A}" destId="{F23F4C2B-2DBE-4767-9AA1-F523D65A8081}" srcOrd="0" destOrd="0" presId="urn:microsoft.com/office/officeart/2005/8/layout/hierarchy3"/>
    <dgm:cxn modelId="{E2EBBF68-25DA-455C-AAF1-E753E2444FB4}" type="presOf" srcId="{0B97467B-3FB3-4C55-9A34-484295C61CF5}" destId="{B2696DA0-73CA-408E-B349-D1B26BA595C3}" srcOrd="0" destOrd="0" presId="urn:microsoft.com/office/officeart/2005/8/layout/hierarchy3"/>
    <dgm:cxn modelId="{A6E1051A-7EA1-4814-8380-808A3E100E93}" type="presOf" srcId="{93BAF11A-1296-449A-9F91-442FFBAC1A55}" destId="{B2774B7F-60B2-4EAC-A28B-F5C3F9E72F8D}" srcOrd="0" destOrd="0" presId="urn:microsoft.com/office/officeart/2005/8/layout/hierarchy3"/>
    <dgm:cxn modelId="{C8279A19-2F27-4B93-8F13-AE16BFFDE775}" type="presOf" srcId="{39EBAFBF-8BCF-472D-8875-215CFEF75784}" destId="{83247D5A-50BE-47A3-AC7E-BA6C7850BB6D}" srcOrd="0" destOrd="0" presId="urn:microsoft.com/office/officeart/2005/8/layout/hierarchy3"/>
    <dgm:cxn modelId="{A7B3A831-DB4E-4B9B-B997-D8F27F05D2DB}" type="presOf" srcId="{65226AF9-EF25-48C5-A9E2-3DED12AFE230}" destId="{AEBAEDDB-961F-4FBD-ADB3-ADCBA78DACC1}" srcOrd="0" destOrd="0" presId="urn:microsoft.com/office/officeart/2005/8/layout/hierarchy3"/>
    <dgm:cxn modelId="{D006579C-1072-4ACF-822B-9FF12E00FF0E}" type="presOf" srcId="{3E8F34BC-E81A-4050-B48E-4B2A6BD107E5}" destId="{2AED73ED-57E6-4141-A759-C36F5FBE6260}" srcOrd="0" destOrd="0" presId="urn:microsoft.com/office/officeart/2005/8/layout/hierarchy3"/>
    <dgm:cxn modelId="{4BBC4F53-8004-4AA8-9306-C3B406E9B78E}" type="presOf" srcId="{C6695FC9-6556-4475-8181-2D2399B87118}" destId="{386A5452-F590-4C96-8015-425E8A9E0642}" srcOrd="0" destOrd="0" presId="urn:microsoft.com/office/officeart/2005/8/layout/hierarchy3"/>
    <dgm:cxn modelId="{6CAA5D32-B071-4681-8E34-5A6AE1A055C5}" type="presOf" srcId="{82B4199D-B933-4A26-B9D0-AF568D0E2E59}" destId="{9423E745-74F5-4969-94CD-CE4C75AC25DC}" srcOrd="0" destOrd="0" presId="urn:microsoft.com/office/officeart/2005/8/layout/hierarchy3"/>
    <dgm:cxn modelId="{7DFE790B-1EA2-48A7-AFCD-5C987E735EDA}" srcId="{84847191-BAEE-4E57-BABF-A4F452C21DF5}" destId="{2F402A29-7391-4F68-B9C5-9BAFC6617747}" srcOrd="0" destOrd="0" parTransId="{B9C818CA-86B0-463B-99F5-2CFA55BA2788}" sibTransId="{89DD2BEA-02BD-494B-BD88-470E89463296}"/>
    <dgm:cxn modelId="{AD4E4B09-8CE0-4426-86D2-BFA547CDAFBC}" srcId="{8DCBC2AE-5F8A-4C92-A102-606C48FFE14A}" destId="{09622B1B-5468-4BBF-88DB-5FAFBBA6527D}" srcOrd="0" destOrd="0" parTransId="{3E8F34BC-E81A-4050-B48E-4B2A6BD107E5}" sibTransId="{0C6CA8FD-1153-4D63-B657-5BD1DE034DCF}"/>
    <dgm:cxn modelId="{073313C8-3A56-49E4-9432-4C336797F7D9}" type="presOf" srcId="{13518BFB-7196-4D6F-9808-6DFF8C3DAF11}" destId="{2698569B-2912-4B15-96D9-77E3F9908CBF}" srcOrd="0" destOrd="0" presId="urn:microsoft.com/office/officeart/2005/8/layout/hierarchy3"/>
    <dgm:cxn modelId="{EC26596D-935F-4451-A826-1DCBE02F887B}" type="presOf" srcId="{AB1E3823-0803-4C29-A741-E318F6EE87D3}" destId="{EF9F8A70-5BA4-43CF-B4B1-0EAFE207D6CE}" srcOrd="0" destOrd="0" presId="urn:microsoft.com/office/officeart/2005/8/layout/hierarchy3"/>
    <dgm:cxn modelId="{9CA42F47-47E6-4675-BE52-00B695E1C5D1}" type="presOf" srcId="{2C1EA4E8-4C6E-4597-B077-0931D7B04AB8}" destId="{BB549CB8-47D9-4D61-A77A-D924DB4D480B}" srcOrd="0" destOrd="0" presId="urn:microsoft.com/office/officeart/2005/8/layout/hierarchy3"/>
    <dgm:cxn modelId="{0626809E-360A-4EAC-A6F7-41C1DAA3B237}" srcId="{B1439120-F070-4650-AF63-D804748070F6}" destId="{8DCBC2AE-5F8A-4C92-A102-606C48FFE14A}" srcOrd="0" destOrd="0" parTransId="{46B98DC8-AB5E-4462-AF69-0B369180EDD2}" sibTransId="{31A9D006-5568-4A7C-800D-B42F33663E0B}"/>
    <dgm:cxn modelId="{7A5022E6-C3A5-4B43-A6E4-C766E8950972}" type="presOf" srcId="{1220A7B7-6054-4527-BA53-FF096137736C}" destId="{44628123-5F37-4BCC-98DF-DD9F6D13BDFB}" srcOrd="0" destOrd="0" presId="urn:microsoft.com/office/officeart/2005/8/layout/hierarchy3"/>
    <dgm:cxn modelId="{ACC5FB4C-B03D-471F-940C-CDFC237B12A1}" type="presOf" srcId="{EE854F97-3B30-46BC-AEAD-AC8899699FC2}" destId="{FC7D431E-98BD-4EF9-A74D-CCE3A6F28867}" srcOrd="1" destOrd="0" presId="urn:microsoft.com/office/officeart/2005/8/layout/hierarchy3"/>
    <dgm:cxn modelId="{59FE63D8-604C-49BD-A24A-4D00CD3CCAE9}" type="presOf" srcId="{EE854F97-3B30-46BC-AEAD-AC8899699FC2}" destId="{19C9F0DB-EAE0-4770-886C-9DB0EB25FA94}" srcOrd="0" destOrd="0" presId="urn:microsoft.com/office/officeart/2005/8/layout/hierarchy3"/>
    <dgm:cxn modelId="{55C7F5E0-46C3-48CA-859D-D11CFD316D1A}" type="presOf" srcId="{2F402A29-7391-4F68-B9C5-9BAFC6617747}" destId="{039A7379-0856-4810-B1DB-78B2E6ACF546}" srcOrd="0" destOrd="0" presId="urn:microsoft.com/office/officeart/2005/8/layout/hierarchy3"/>
    <dgm:cxn modelId="{E2DEB378-100F-4C9C-A68B-807DA4221AAE}" srcId="{B1439120-F070-4650-AF63-D804748070F6}" destId="{EE854F97-3B30-46BC-AEAD-AC8899699FC2}" srcOrd="2" destOrd="0" parTransId="{FD785F03-8D7F-441E-A02C-DF41B67FF52D}" sibTransId="{DD92B867-15C6-4745-8874-C6D1186D4FCD}"/>
    <dgm:cxn modelId="{9975DA36-8DA0-42FD-81F1-0506D7FCFFAC}" srcId="{EE854F97-3B30-46BC-AEAD-AC8899699FC2}" destId="{39EBAFBF-8BCF-472D-8875-215CFEF75784}" srcOrd="1" destOrd="0" parTransId="{13518BFB-7196-4D6F-9808-6DFF8C3DAF11}" sibTransId="{A002260F-A790-4742-856D-F9B01C29101E}"/>
    <dgm:cxn modelId="{733D4391-868D-40E9-B726-BC803F8C1298}" srcId="{B1439120-F070-4650-AF63-D804748070F6}" destId="{84847191-BAEE-4E57-BABF-A4F452C21DF5}" srcOrd="1" destOrd="0" parTransId="{F72CD704-0DB8-4112-AD01-783084BB25B5}" sibTransId="{BA4CE0D7-63DA-46AC-BAD1-0343A183D8BF}"/>
    <dgm:cxn modelId="{0F9C97F3-E342-4047-A32D-B5EB50F19E9A}" srcId="{EE854F97-3B30-46BC-AEAD-AC8899699FC2}" destId="{65226AF9-EF25-48C5-A9E2-3DED12AFE230}" srcOrd="2" destOrd="0" parTransId="{7F17194C-2C90-4628-8EFB-C8474D3D73F1}" sibTransId="{7F5FC42A-CD02-4022-BAAA-14DE367CBC18}"/>
    <dgm:cxn modelId="{FEAE2016-FF8B-4389-8E02-4921725A8236}" type="presOf" srcId="{B9C818CA-86B0-463B-99F5-2CFA55BA2788}" destId="{46CDB29B-A9E1-480E-BD96-D90F00518F40}" srcOrd="0" destOrd="0" presId="urn:microsoft.com/office/officeart/2005/8/layout/hierarchy3"/>
    <dgm:cxn modelId="{8EB8F6CE-FB06-4A3C-82CF-4585CA4EA915}" srcId="{8DCBC2AE-5F8A-4C92-A102-606C48FFE14A}" destId="{0B97467B-3FB3-4C55-9A34-484295C61CF5}" srcOrd="2" destOrd="0" parTransId="{1220A7B7-6054-4527-BA53-FF096137736C}" sibTransId="{BB780837-5B3C-4E03-9C2E-00C65538D353}"/>
    <dgm:cxn modelId="{FECB0764-C2EE-4DE8-A3E8-F98D91A801EB}" type="presOf" srcId="{5DA7FB5F-3589-4FFF-B1E6-004B4406AA42}" destId="{EFA99E37-F6B5-4010-A6AB-BB3867A7A40D}" srcOrd="0" destOrd="0" presId="urn:microsoft.com/office/officeart/2005/8/layout/hierarchy3"/>
    <dgm:cxn modelId="{25BCD121-277F-4A62-9B78-3222714B174D}" type="presOf" srcId="{7FAE0D06-1D03-4727-BC15-116FED390B73}" destId="{BA882B44-A2AA-4BAD-936A-AB19F008E145}" srcOrd="0" destOrd="0" presId="urn:microsoft.com/office/officeart/2005/8/layout/hierarchy3"/>
    <dgm:cxn modelId="{D51F1694-56C9-4E7A-B5CB-CA0F7D0F1A2B}" type="presOf" srcId="{71D4038C-1699-4A74-8312-0360D653A30A}" destId="{B5A45867-36E1-4F1E-82E5-82C0AB502231}" srcOrd="0" destOrd="0" presId="urn:microsoft.com/office/officeart/2005/8/layout/hierarchy3"/>
    <dgm:cxn modelId="{7F04A02F-3713-4FC4-B18A-DBD0E8A9B8A5}" srcId="{8DCBC2AE-5F8A-4C92-A102-606C48FFE14A}" destId="{C6695FC9-6556-4475-8181-2D2399B87118}" srcOrd="1" destOrd="0" parTransId="{7FAE0D06-1D03-4727-BC15-116FED390B73}" sibTransId="{A906863C-BBB8-497E-8818-E54AC4A2DF96}"/>
    <dgm:cxn modelId="{C80BD11E-48E0-4F23-AF45-84DE980A075A}" srcId="{84847191-BAEE-4E57-BABF-A4F452C21DF5}" destId="{AB1E3823-0803-4C29-A741-E318F6EE87D3}" srcOrd="2" destOrd="0" parTransId="{93BAF11A-1296-449A-9F91-442FFBAC1A55}" sibTransId="{B2E9F1A2-4C68-4100-8A7C-5B6CF16E9702}"/>
    <dgm:cxn modelId="{C165C910-F297-4034-8153-2E8679248D7E}" type="presOf" srcId="{84847191-BAEE-4E57-BABF-A4F452C21DF5}" destId="{FC46D465-BA66-46D3-9E8F-17909D1F6B56}" srcOrd="0" destOrd="0" presId="urn:microsoft.com/office/officeart/2005/8/layout/hierarchy3"/>
    <dgm:cxn modelId="{87BA959B-3C84-4AA6-8EC1-89719B4A1F48}" srcId="{EE854F97-3B30-46BC-AEAD-AC8899699FC2}" destId="{5DA7FB5F-3589-4FFF-B1E6-004B4406AA42}" srcOrd="0" destOrd="0" parTransId="{2C1EA4E8-4C6E-4597-B077-0931D7B04AB8}" sibTransId="{E92BD257-16A3-438D-A1C1-86F51C605CBA}"/>
    <dgm:cxn modelId="{15C0E98B-CCD7-4AB0-B1D4-93284FAF9F76}" type="presOf" srcId="{84847191-BAEE-4E57-BABF-A4F452C21DF5}" destId="{BE0CE2A6-C112-4717-B26F-05C525B97FA8}" srcOrd="1" destOrd="0" presId="urn:microsoft.com/office/officeart/2005/8/layout/hierarchy3"/>
    <dgm:cxn modelId="{8CBA039D-533E-427F-9A99-F6CC71055C26}" type="presParOf" srcId="{01CBB0A3-3594-4CFB-AC5F-6FA3F5877914}" destId="{74E6B507-D0BD-4FAC-878C-5B00E8D0B6B5}" srcOrd="0" destOrd="0" presId="urn:microsoft.com/office/officeart/2005/8/layout/hierarchy3"/>
    <dgm:cxn modelId="{FABABE43-F5E1-4568-B07A-38DBBBD16561}" type="presParOf" srcId="{74E6B507-D0BD-4FAC-878C-5B00E8D0B6B5}" destId="{6B663E4C-080A-44F8-A10B-9C3F051BD1CD}" srcOrd="0" destOrd="0" presId="urn:microsoft.com/office/officeart/2005/8/layout/hierarchy3"/>
    <dgm:cxn modelId="{641EC6F4-8563-4FCB-903C-11854F09117C}" type="presParOf" srcId="{6B663E4C-080A-44F8-A10B-9C3F051BD1CD}" destId="{F23F4C2B-2DBE-4767-9AA1-F523D65A8081}" srcOrd="0" destOrd="0" presId="urn:microsoft.com/office/officeart/2005/8/layout/hierarchy3"/>
    <dgm:cxn modelId="{50C01FD0-2981-44D6-9914-6729470FA327}" type="presParOf" srcId="{6B663E4C-080A-44F8-A10B-9C3F051BD1CD}" destId="{DBDFB21E-3E1F-425C-9053-08B2DC1DF519}" srcOrd="1" destOrd="0" presId="urn:microsoft.com/office/officeart/2005/8/layout/hierarchy3"/>
    <dgm:cxn modelId="{DAA0293D-32D9-454B-9348-5DC5E959FFEA}" type="presParOf" srcId="{74E6B507-D0BD-4FAC-878C-5B00E8D0B6B5}" destId="{62F8FB69-2065-4D5D-B92A-BE192421DA79}" srcOrd="1" destOrd="0" presId="urn:microsoft.com/office/officeart/2005/8/layout/hierarchy3"/>
    <dgm:cxn modelId="{D1D26E95-33D4-4353-A4A8-7C26B971472F}" type="presParOf" srcId="{62F8FB69-2065-4D5D-B92A-BE192421DA79}" destId="{2AED73ED-57E6-4141-A759-C36F5FBE6260}" srcOrd="0" destOrd="0" presId="urn:microsoft.com/office/officeart/2005/8/layout/hierarchy3"/>
    <dgm:cxn modelId="{B597F73C-D1F6-4831-BA16-0B2007EA81FA}" type="presParOf" srcId="{62F8FB69-2065-4D5D-B92A-BE192421DA79}" destId="{D8E78866-6210-4EC0-8ECE-084FB6A05E6F}" srcOrd="1" destOrd="0" presId="urn:microsoft.com/office/officeart/2005/8/layout/hierarchy3"/>
    <dgm:cxn modelId="{2C5D8A8D-ABD8-4823-B9F4-657A3573F63D}" type="presParOf" srcId="{62F8FB69-2065-4D5D-B92A-BE192421DA79}" destId="{BA882B44-A2AA-4BAD-936A-AB19F008E145}" srcOrd="2" destOrd="0" presId="urn:microsoft.com/office/officeart/2005/8/layout/hierarchy3"/>
    <dgm:cxn modelId="{A2343004-807F-41AF-80A1-6D180B2BAEA2}" type="presParOf" srcId="{62F8FB69-2065-4D5D-B92A-BE192421DA79}" destId="{386A5452-F590-4C96-8015-425E8A9E0642}" srcOrd="3" destOrd="0" presId="urn:microsoft.com/office/officeart/2005/8/layout/hierarchy3"/>
    <dgm:cxn modelId="{E69FF895-B90E-4EFE-B917-E871EC46FF36}" type="presParOf" srcId="{62F8FB69-2065-4D5D-B92A-BE192421DA79}" destId="{44628123-5F37-4BCC-98DF-DD9F6D13BDFB}" srcOrd="4" destOrd="0" presId="urn:microsoft.com/office/officeart/2005/8/layout/hierarchy3"/>
    <dgm:cxn modelId="{9C27B747-D677-4FB8-A65F-07DB86A121A6}" type="presParOf" srcId="{62F8FB69-2065-4D5D-B92A-BE192421DA79}" destId="{B2696DA0-73CA-408E-B349-D1B26BA595C3}" srcOrd="5" destOrd="0" presId="urn:microsoft.com/office/officeart/2005/8/layout/hierarchy3"/>
    <dgm:cxn modelId="{0052A59D-F01A-4052-AF1B-8220C002F09E}" type="presParOf" srcId="{01CBB0A3-3594-4CFB-AC5F-6FA3F5877914}" destId="{48D95DAC-4664-4211-8867-0575DD06D140}" srcOrd="1" destOrd="0" presId="urn:microsoft.com/office/officeart/2005/8/layout/hierarchy3"/>
    <dgm:cxn modelId="{F14EF17D-C700-4B40-A401-C9F741D28285}" type="presParOf" srcId="{48D95DAC-4664-4211-8867-0575DD06D140}" destId="{B2509278-612A-4E50-9BDE-66FF23210849}" srcOrd="0" destOrd="0" presId="urn:microsoft.com/office/officeart/2005/8/layout/hierarchy3"/>
    <dgm:cxn modelId="{31215630-A2B2-44AD-8C1B-15E5A1CE63ED}" type="presParOf" srcId="{B2509278-612A-4E50-9BDE-66FF23210849}" destId="{FC46D465-BA66-46D3-9E8F-17909D1F6B56}" srcOrd="0" destOrd="0" presId="urn:microsoft.com/office/officeart/2005/8/layout/hierarchy3"/>
    <dgm:cxn modelId="{BC26F96D-322E-4CD2-8FFC-6E2307032A3A}" type="presParOf" srcId="{B2509278-612A-4E50-9BDE-66FF23210849}" destId="{BE0CE2A6-C112-4717-B26F-05C525B97FA8}" srcOrd="1" destOrd="0" presId="urn:microsoft.com/office/officeart/2005/8/layout/hierarchy3"/>
    <dgm:cxn modelId="{6A0132E9-7BF9-4850-93E1-F31BFEE3E410}" type="presParOf" srcId="{48D95DAC-4664-4211-8867-0575DD06D140}" destId="{44F3CE43-8C36-4E41-A296-C2DCB9DB6FEB}" srcOrd="1" destOrd="0" presId="urn:microsoft.com/office/officeart/2005/8/layout/hierarchy3"/>
    <dgm:cxn modelId="{E9F94753-6DA9-4550-A078-5C2AF0050B0D}" type="presParOf" srcId="{44F3CE43-8C36-4E41-A296-C2DCB9DB6FEB}" destId="{46CDB29B-A9E1-480E-BD96-D90F00518F40}" srcOrd="0" destOrd="0" presId="urn:microsoft.com/office/officeart/2005/8/layout/hierarchy3"/>
    <dgm:cxn modelId="{C786C0D8-ACAD-42E0-B5FF-AC663B485190}" type="presParOf" srcId="{44F3CE43-8C36-4E41-A296-C2DCB9DB6FEB}" destId="{039A7379-0856-4810-B1DB-78B2E6ACF546}" srcOrd="1" destOrd="0" presId="urn:microsoft.com/office/officeart/2005/8/layout/hierarchy3"/>
    <dgm:cxn modelId="{5B8A8B7B-071C-42C7-95A4-D8A951715672}" type="presParOf" srcId="{44F3CE43-8C36-4E41-A296-C2DCB9DB6FEB}" destId="{9423E745-74F5-4969-94CD-CE4C75AC25DC}" srcOrd="2" destOrd="0" presId="urn:microsoft.com/office/officeart/2005/8/layout/hierarchy3"/>
    <dgm:cxn modelId="{39B370BE-C98A-4D96-9C9B-89BE2D5F655E}" type="presParOf" srcId="{44F3CE43-8C36-4E41-A296-C2DCB9DB6FEB}" destId="{B5A45867-36E1-4F1E-82E5-82C0AB502231}" srcOrd="3" destOrd="0" presId="urn:microsoft.com/office/officeart/2005/8/layout/hierarchy3"/>
    <dgm:cxn modelId="{E3930309-597F-4D28-938F-2FA22F92A359}" type="presParOf" srcId="{44F3CE43-8C36-4E41-A296-C2DCB9DB6FEB}" destId="{B2774B7F-60B2-4EAC-A28B-F5C3F9E72F8D}" srcOrd="4" destOrd="0" presId="urn:microsoft.com/office/officeart/2005/8/layout/hierarchy3"/>
    <dgm:cxn modelId="{7886AA9C-F234-471F-8FC0-85AD38A897E8}" type="presParOf" srcId="{44F3CE43-8C36-4E41-A296-C2DCB9DB6FEB}" destId="{EF9F8A70-5BA4-43CF-B4B1-0EAFE207D6CE}" srcOrd="5" destOrd="0" presId="urn:microsoft.com/office/officeart/2005/8/layout/hierarchy3"/>
    <dgm:cxn modelId="{1EF4C264-2DD2-4D8A-A310-D211144FC983}" type="presParOf" srcId="{01CBB0A3-3594-4CFB-AC5F-6FA3F5877914}" destId="{9367F917-E789-4F6F-9524-DDCFB96EEEE3}" srcOrd="2" destOrd="0" presId="urn:microsoft.com/office/officeart/2005/8/layout/hierarchy3"/>
    <dgm:cxn modelId="{76599725-6E7C-4D38-8CD4-1C4B474B99C3}" type="presParOf" srcId="{9367F917-E789-4F6F-9524-DDCFB96EEEE3}" destId="{4564BEA3-F590-4701-9340-39C67E12505F}" srcOrd="0" destOrd="0" presId="urn:microsoft.com/office/officeart/2005/8/layout/hierarchy3"/>
    <dgm:cxn modelId="{C8D0B3BB-602B-418C-B352-121EBDCF7797}" type="presParOf" srcId="{4564BEA3-F590-4701-9340-39C67E12505F}" destId="{19C9F0DB-EAE0-4770-886C-9DB0EB25FA94}" srcOrd="0" destOrd="0" presId="urn:microsoft.com/office/officeart/2005/8/layout/hierarchy3"/>
    <dgm:cxn modelId="{A6B91024-9955-4196-81B5-F5E0B9EB76EE}" type="presParOf" srcId="{4564BEA3-F590-4701-9340-39C67E12505F}" destId="{FC7D431E-98BD-4EF9-A74D-CCE3A6F28867}" srcOrd="1" destOrd="0" presId="urn:microsoft.com/office/officeart/2005/8/layout/hierarchy3"/>
    <dgm:cxn modelId="{CE663861-A2AB-4D70-BD3E-F7FAADAF716A}" type="presParOf" srcId="{9367F917-E789-4F6F-9524-DDCFB96EEEE3}" destId="{C6E2DF22-18F7-4537-A898-57CC85401FA4}" srcOrd="1" destOrd="0" presId="urn:microsoft.com/office/officeart/2005/8/layout/hierarchy3"/>
    <dgm:cxn modelId="{B2DA877A-8D39-4924-84DB-09AF45E6849E}" type="presParOf" srcId="{C6E2DF22-18F7-4537-A898-57CC85401FA4}" destId="{BB549CB8-47D9-4D61-A77A-D924DB4D480B}" srcOrd="0" destOrd="0" presId="urn:microsoft.com/office/officeart/2005/8/layout/hierarchy3"/>
    <dgm:cxn modelId="{03377D25-DEDF-4FA0-8321-E882AEDD88FF}" type="presParOf" srcId="{C6E2DF22-18F7-4537-A898-57CC85401FA4}" destId="{EFA99E37-F6B5-4010-A6AB-BB3867A7A40D}" srcOrd="1" destOrd="0" presId="urn:microsoft.com/office/officeart/2005/8/layout/hierarchy3"/>
    <dgm:cxn modelId="{58ACB430-C617-4077-AC25-4A6C219588DB}" type="presParOf" srcId="{C6E2DF22-18F7-4537-A898-57CC85401FA4}" destId="{2698569B-2912-4B15-96D9-77E3F9908CBF}" srcOrd="2" destOrd="0" presId="urn:microsoft.com/office/officeart/2005/8/layout/hierarchy3"/>
    <dgm:cxn modelId="{9D0443B3-097C-471D-96D0-9852AF64E003}" type="presParOf" srcId="{C6E2DF22-18F7-4537-A898-57CC85401FA4}" destId="{83247D5A-50BE-47A3-AC7E-BA6C7850BB6D}" srcOrd="3" destOrd="0" presId="urn:microsoft.com/office/officeart/2005/8/layout/hierarchy3"/>
    <dgm:cxn modelId="{971DE162-2E05-47F6-8F2B-3D12622D3ECB}" type="presParOf" srcId="{C6E2DF22-18F7-4537-A898-57CC85401FA4}" destId="{27E88E7B-F6C1-4E2A-94A3-D2B868367A3C}" srcOrd="4" destOrd="0" presId="urn:microsoft.com/office/officeart/2005/8/layout/hierarchy3"/>
    <dgm:cxn modelId="{51AD4665-07BB-4FF6-B795-DF2A2A2D1DCD}" type="presParOf" srcId="{C6E2DF22-18F7-4537-A898-57CC85401FA4}" destId="{AEBAEDDB-961F-4FBD-ADB3-ADCBA78DACC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35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06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53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26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356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01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97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22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284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4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18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9142-26E1-4FAC-988C-EB2A15E582C4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03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www.dw.com/ru/%D0%B7%D0%B0%D1%87%D0%B5%D0%BC-%D0%BD%D0%B5%D0%BC%D0%B5%D1%86%D0%BA%D0%B8%D0%B5-%D0%BF%D0%B5%D0%BD%D1%81%D0%B8%D0%BE%D0%BD%D0%B5%D1%80%D1%8B-%D0%B8%D0%B4%D1%83%D1%82-%D0%B2-%D1%83%D0%BD%D0%B8%D0%B2%D0%B5%D1%80%D1%81%D0%B8%D1%82%D0%B5%D1%82%D1%8B/a-504450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ПРАВАДЖЕННЯ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«НАВЧАННЯ ПРОТЯГОМ ЖИТТЯ»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ru-RU" dirty="0"/>
              <a:t>                             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Левчук В.Г.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2088" cy="792088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467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192688" cy="4320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37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ПОДЗАГОЛОВОК</a:t>
            </a:r>
            <a:endParaRPr lang="uk-UA" sz="2000" dirty="0">
              <a:solidFill>
                <a:srgbClr val="00377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67544" y="1412776"/>
          <a:ext cx="8208912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  <a:gridCol w="2736304"/>
              </a:tblGrid>
              <a:tr h="144016"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i="1" u="none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" y="0"/>
            <a:ext cx="913976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2088" cy="792088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23627" y="724054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Система електронного навчання в ХНУ ім.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Каразіна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8722608"/>
              </p:ext>
            </p:extLst>
          </p:nvPr>
        </p:nvGraphicFramePr>
        <p:xfrm>
          <a:off x="179512" y="1268760"/>
          <a:ext cx="89644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2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ПІЛОТНИЙ ПРОЄКТ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курси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аразінського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університету:            14     ( 4 на комерційній основі) (Центр електронного навчання);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«Тренінги та семінари «Активне довголіття» (проф.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Божков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А.І.);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« ІТ для дорослих» ( Факультет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наук).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І-го етапу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 навчання для іноземних громадян;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особистості (курси, тренінги, семінари);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реативні індустрії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PR, SMM,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відеопродакшн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брендінг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реклама..)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життя та 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 заходи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ринку потреб у освітніх послугах для дорослих в Харківському регіоні ;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освітнього сайту «Відкритий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Каразінський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університет»;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Відпрацювання механізмів організаційного, комерційного (фінансового), технічного супроводження освітніх послуг для дорослих;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програми 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Life, Long, Learning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 до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«Відкритий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Каразінський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університет». Розробити  Положення «Про відкритий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Каразінський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університет» та надати його для затвердження на Вчену раду Університету.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Термін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10.01.2020.Відповідальні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директор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 ПО та З(Д)Н Левчук В. Г..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Факультетам розглянути форми участі в програмі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надати пропозиції щодо курсів, семінарів, тренінгів у «Відкритому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Каразінському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університеті».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Термін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10.02.2020.Відповідальні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декани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факультетів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директори </a:t>
            </a:r>
            <a:r>
              <a:rPr lang="uk-UA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навчально-наукових </a:t>
            </a:r>
            <a:r>
              <a:rPr lang="uk-UA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інститутів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7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6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6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192688" cy="4320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37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ПОДЗАГОЛОВОК</a:t>
            </a:r>
            <a:endParaRPr lang="uk-UA" sz="2000" dirty="0">
              <a:solidFill>
                <a:srgbClr val="00377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67544" y="1412776"/>
          <a:ext cx="8208912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  <a:gridCol w="2736304"/>
              </a:tblGrid>
              <a:tr h="144016"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i="1" u="none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" y="0"/>
            <a:ext cx="913976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2088" cy="792088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80150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 впровадження програм «Навчання протягом життя»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16258447"/>
              </p:ext>
            </p:extLst>
          </p:nvPr>
        </p:nvGraphicFramePr>
        <p:xfrm>
          <a:off x="1619672" y="1124744"/>
          <a:ext cx="583264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05145672"/>
              </p:ext>
            </p:extLst>
          </p:nvPr>
        </p:nvGraphicFramePr>
        <p:xfrm>
          <a:off x="1403648" y="1988840"/>
          <a:ext cx="6096000" cy="494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52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192688" cy="4320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37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ПОДЗАГОЛОВОК</a:t>
            </a:r>
            <a:endParaRPr lang="uk-UA" sz="2000" dirty="0">
              <a:solidFill>
                <a:srgbClr val="00377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67544" y="1412776"/>
          <a:ext cx="8208912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  <a:gridCol w="2736304"/>
              </a:tblGrid>
              <a:tr h="144016"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i="1" u="none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" y="0"/>
            <a:ext cx="913976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2088" cy="792088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35628667"/>
              </p:ext>
            </p:extLst>
          </p:nvPr>
        </p:nvGraphicFramePr>
        <p:xfrm>
          <a:off x="179512" y="1268760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2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192688" cy="4320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37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ПОДЗАГОЛОВОК</a:t>
            </a:r>
            <a:endParaRPr lang="uk-UA" sz="2000" dirty="0">
              <a:solidFill>
                <a:srgbClr val="00377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67544" y="1412776"/>
          <a:ext cx="8208912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  <a:gridCol w="2736304"/>
              </a:tblGrid>
              <a:tr h="144016"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i="1" u="none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" y="0"/>
            <a:ext cx="913976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2088" cy="792088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1026" name="Picture 2" descr="C:\Users\123\Desktop\еукеукпвав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196752"/>
            <a:ext cx="9139763" cy="57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192688" cy="4320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37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ПОДЗАГОЛОВОК</a:t>
            </a:r>
            <a:endParaRPr lang="uk-UA" sz="2000" dirty="0">
              <a:solidFill>
                <a:srgbClr val="00377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67544" y="1412776"/>
          <a:ext cx="8208912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  <a:gridCol w="2736304"/>
              </a:tblGrid>
              <a:tr h="144016"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i="1" u="none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" y="4651"/>
            <a:ext cx="913976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2088" cy="792088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12474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Вік понад 50 тисяч студентів німецьких вишів перевищує п’ятдесят років. Де і чого вони навчаються?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ymbolbild - Gasthörer (picture-alliance/dpa)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5194"/>
            <a:ext cx="7920880" cy="4128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192688" cy="4320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37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ПОДЗАГОЛОВОК</a:t>
            </a:r>
            <a:endParaRPr lang="uk-UA" sz="2000" dirty="0">
              <a:solidFill>
                <a:srgbClr val="00377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67544" y="1412776"/>
          <a:ext cx="8208912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  <a:gridCol w="2736304"/>
              </a:tblGrid>
              <a:tr h="144016"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i="1" u="none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" y="0"/>
            <a:ext cx="913976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2088" cy="792088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4" y="1380041"/>
            <a:ext cx="9144000" cy="47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192688" cy="4320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37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ПОДЗАГОЛОВОК</a:t>
            </a:r>
            <a:endParaRPr lang="uk-UA" sz="2000" dirty="0">
              <a:solidFill>
                <a:srgbClr val="00377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67544" y="1412776"/>
          <a:ext cx="8208912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  <a:gridCol w="2736304"/>
              </a:tblGrid>
              <a:tr h="144016"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i="1" u="none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" y="0"/>
            <a:ext cx="913976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2088" cy="792088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48478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Кельнський університет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Мекка для вільних слухачів.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зимовому семестрі 2018–2019 років у нашому університеті, як вільних слухачів, пенсіонерів було зареєстровано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1149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осіб, плюс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на бакалаврських і магістерських програмах. Кельнський університет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розробив свої курси для запрошених студентів та студентів старших курсів у формі спеціальних курсів для літніх людей. Це частина програми післядипломної освіти.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192688" cy="4320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37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ПОДЗАГОЛОВОК</a:t>
            </a:r>
            <a:endParaRPr lang="uk-UA" sz="2000" dirty="0">
              <a:solidFill>
                <a:srgbClr val="00377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67544" y="1412776"/>
          <a:ext cx="8208912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  <a:gridCol w="2736304"/>
              </a:tblGrid>
              <a:tr h="144016"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i="1" u="none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" y="-31646"/>
            <a:ext cx="913976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2088" cy="792088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196752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Інститут неперервного навчання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Ошера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Рутгерсі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пропонує 300 курсів для людей, вік яких перевищує 50 років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University of New Jersey (Rutgers University)</a:t>
            </a:r>
          </a:p>
          <a:p>
            <a:pPr lvl="0" algn="ctr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Old Queens, New Brunswick, NJ - looking north, 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1" y="3429000"/>
            <a:ext cx="3727647" cy="2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192688" cy="4320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37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ПОДЗАГОЛОВОК</a:t>
            </a:r>
            <a:endParaRPr lang="uk-UA" sz="2000" dirty="0">
              <a:solidFill>
                <a:srgbClr val="00377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67544" y="1412776"/>
          <a:ext cx="8208912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  <a:gridCol w="2736304"/>
              </a:tblGrid>
              <a:tr h="144016"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i="1" u="none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u="none" dirty="0" err="1" smtClean="0">
                          <a:solidFill>
                            <a:schemeClr val="tx1"/>
                          </a:solidFill>
                          <a:latin typeface="Open Sans "/>
                        </a:rPr>
                        <a:t>Название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"/>
                      </a:endParaRPr>
                    </a:p>
                  </a:txBody>
                  <a:tcPr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Текст</a:t>
                      </a:r>
                      <a:endParaRPr lang="uk-UA" sz="1400" dirty="0">
                        <a:solidFill>
                          <a:schemeClr val="tx1"/>
                        </a:solidFill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"/>
                          <a:ea typeface="+mn-ea"/>
                          <a:cs typeface="+mn-cs"/>
                        </a:rPr>
                        <a:t>Текст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2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" y="0"/>
            <a:ext cx="913976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2088" cy="792088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34076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Розвиток електронного навчання в ХНУ, що дозволяє трансформувати освітнє середовище університету, здійснюється завдяки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Стратегії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розвитку ХНУ у галузі інформатизації, удосконалення системи дистанційної освіти і розвитку його локальної нормативно-методичної бази, завдяки утіленню нових освітніх програм, заснованих на технологіях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ЕН.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570</Words>
  <Application>Microsoft Office PowerPoint</Application>
  <PresentationFormat>Экран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 </vt:lpstr>
      <vt:lpstr>Open Sans Extrabold</vt:lpstr>
      <vt:lpstr>Times New Roman</vt:lpstr>
      <vt:lpstr>Тема Office</vt:lpstr>
      <vt:lpstr>Презентация PowerPoint</vt:lpstr>
      <vt:lpstr>ПОДЗАГОЛОВОК</vt:lpstr>
      <vt:lpstr>ПОДЗАГОЛОВОК</vt:lpstr>
      <vt:lpstr>ПОДЗАГОЛОВОК</vt:lpstr>
      <vt:lpstr>ПОДЗАГОЛОВОК</vt:lpstr>
      <vt:lpstr>ПОДЗАГОЛОВОК</vt:lpstr>
      <vt:lpstr>ПОДЗАГОЛОВОК</vt:lpstr>
      <vt:lpstr>ПОДЗАГОЛОВОК</vt:lpstr>
      <vt:lpstr>ПОДЗАГОЛОВОК</vt:lpstr>
      <vt:lpstr>ПОДЗАГОЛОВОК</vt:lpstr>
      <vt:lpstr>ПІЛОТНИЙ ПРОЄКТ</vt:lpstr>
      <vt:lpstr>Програми І-го етапу</vt:lpstr>
      <vt:lpstr>Організаційні заходи</vt:lpstr>
      <vt:lpstr>Доповнення до проєкту рішення</vt:lpstr>
      <vt:lpstr>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ПОДЗАГОЛОВОК</dc:title>
  <dc:creator>Користувач Windows</dc:creator>
  <cp:lastModifiedBy>Користувач Windows</cp:lastModifiedBy>
  <cp:revision>74</cp:revision>
  <dcterms:created xsi:type="dcterms:W3CDTF">2018-12-04T12:20:03Z</dcterms:created>
  <dcterms:modified xsi:type="dcterms:W3CDTF">2019-11-26T09:15:44Z</dcterms:modified>
</cp:coreProperties>
</file>