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9" r:id="rId5"/>
    <p:sldId id="260" r:id="rId6"/>
    <p:sldId id="261" r:id="rId7"/>
    <p:sldId id="262" r:id="rId8"/>
    <p:sldId id="258" r:id="rId9"/>
    <p:sldId id="257" r:id="rId10"/>
    <p:sldId id="263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CA64-A70B-4CAA-ACAB-B701EF24C7D9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40EF1-6C3C-4A65-9241-90A313F01C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145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769B-C1AA-4AD6-8DE4-9E983C842DA0}" type="slidenum">
              <a: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95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98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52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75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8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4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4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8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18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02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2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598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16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58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8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73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28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57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35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71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4437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3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51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4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1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85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21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38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51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55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261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AEEE-499F-4AA3-B307-E142D147EEEB}" type="datetimeFigureOut">
              <a:rPr lang="uk-UA" smtClean="0"/>
              <a:t>23.11.2022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1E6B-3D6E-4DA8-B3D0-BA96665130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7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2106-DD9A-46F4-8BE3-79F520FD541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AA2B-B133-4FED-88F1-4B1400BC7E8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320D-ACCF-473A-AC7A-53D358626E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A60A-79E6-4496-B943-3D61292CF1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2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" y="-161109"/>
            <a:ext cx="12035246" cy="70191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091" y="665163"/>
            <a:ext cx="11693236" cy="284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оптимізацію діловодних процесів та документообігу в університеті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5549" y="3464698"/>
            <a:ext cx="5534601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8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8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8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8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 </a:t>
            </a:r>
          </a:p>
          <a:p>
            <a:pPr marL="0" lvl="8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з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науково-педагогічної роботи</a:t>
            </a:r>
          </a:p>
          <a:p>
            <a:pPr marL="0" lvl="8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ГОЛОВКО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9" y="5503048"/>
            <a:ext cx="3914775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листопада 2022 року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6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979" y="840509"/>
            <a:ext cx="1157316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 ПОКАЗНИКИ ВИХІДНОЇ ДОКУМЕНТАЦІЇ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326" y="2471738"/>
            <a:ext cx="11504467" cy="191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-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2022: загальна кількість вихідних документів - 3998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- 2021: загальна кількість вихідних документів - 2039 </a:t>
            </a:r>
          </a:p>
        </p:txBody>
      </p:sp>
    </p:spTree>
    <p:extLst>
      <p:ext uri="{BB962C8B-B14F-4D97-AF65-F5344CB8AC3E}">
        <p14:creationId xmlns:p14="http://schemas.microsoft.com/office/powerpoint/2010/main" val="302518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262" y="652463"/>
            <a:ext cx="1180147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ВПОРЯДКУВАННЯ ДОКУМЕНТІВ У СЕД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950" y="1428750"/>
            <a:ext cx="3838575" cy="2533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lnSpc>
                <a:spcPct val="107000"/>
              </a:lnSpc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2022 - ДОВІДКА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fontAlgn="t">
              <a:lnSpc>
                <a:spcPct val="107000"/>
              </a:lnSpc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цей документ можна натрапити як у картотеці внутрішніх документів, так і у вихідних документах: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3474" y="1428751"/>
            <a:ext cx="4686301" cy="430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04615447-BE1E-4794-B8A2-D3C7F801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6419" r="24516" b="22948"/>
          <a:stretch>
            <a:fillRect/>
          </a:stretch>
        </p:blipFill>
        <p:spPr bwMode="auto">
          <a:xfrm>
            <a:off x="4943474" y="1528762"/>
            <a:ext cx="43148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69910313-7BF6-4B2C-8969-57804D7DE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8533" r="30431" b="25391"/>
          <a:stretch>
            <a:fillRect/>
          </a:stretch>
        </p:blipFill>
        <p:spPr bwMode="auto">
          <a:xfrm>
            <a:off x="4943474" y="3662362"/>
            <a:ext cx="43148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4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5" y="714375"/>
            <a:ext cx="11753850" cy="143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lnSpc>
                <a:spcPct val="107000"/>
              </a:lnSpc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ПРОПОЗИЦІЇ З 2023 РОКУ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6" y="2457447"/>
            <a:ext cx="4848224" cy="345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ВИХІДНІ: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лист: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освітні: довідки студентів, витяг з залікової книжки, витяг з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індивідуального плану, академічний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транскрипт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контракт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2550" y="2457448"/>
            <a:ext cx="6800850" cy="345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ВНУТРІШНІ: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освітні: 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заява студента, програма вступних іспитів, програма атестаційних екзаменів, освітня програма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договір: цивільно-правовий договір, договір оренди, меморандум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акти: акт виконаних робіт, акт здачі-прийому, звіт (результати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поточного/заключного моніторингу)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-службова: доповідна, подання, рішення Вченої ради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4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500" y="657225"/>
            <a:ext cx="1181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НОРМАТИВНО-ПРАВОВИХ ДОКУМЕНТІВ, ЗАРЕЄСТРОВАНИХ У АСКОД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150" y="1952625"/>
            <a:ext cx="11563350" cy="379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Місце для вмісту 3">
            <a:extLst>
              <a:ext uri="{FF2B5EF4-FFF2-40B4-BE49-F238E27FC236}">
                <a16:creationId xmlns:a16="http://schemas.microsoft.com/office/drawing/2014/main" id="{2BF8B308-D49E-47BA-A8D8-36CF8645C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388434"/>
              </p:ext>
            </p:extLst>
          </p:nvPr>
        </p:nvGraphicFramePr>
        <p:xfrm>
          <a:off x="714375" y="2162177"/>
          <a:ext cx="11144250" cy="3242022"/>
        </p:xfrm>
        <a:graphic>
          <a:graphicData uri="http://schemas.openxmlformats.org/drawingml/2006/table">
            <a:tbl>
              <a:tblPr firstRow="1" firstCol="1" bandRow="1"/>
              <a:tblGrid>
                <a:gridCol w="3097422">
                  <a:extLst>
                    <a:ext uri="{9D8B030D-6E8A-4147-A177-3AD203B41FA5}">
                      <a16:colId xmlns:a16="http://schemas.microsoft.com/office/drawing/2014/main" val="855014593"/>
                    </a:ext>
                  </a:extLst>
                </a:gridCol>
                <a:gridCol w="4331308">
                  <a:extLst>
                    <a:ext uri="{9D8B030D-6E8A-4147-A177-3AD203B41FA5}">
                      <a16:colId xmlns:a16="http://schemas.microsoft.com/office/drawing/2014/main" val="1033337984"/>
                    </a:ext>
                  </a:extLst>
                </a:gridCol>
                <a:gridCol w="3715520">
                  <a:extLst>
                    <a:ext uri="{9D8B030D-6E8A-4147-A177-3AD203B41FA5}">
                      <a16:colId xmlns:a16="http://schemas.microsoft.com/office/drawing/2014/main" val="1385120152"/>
                    </a:ext>
                  </a:extLst>
                </a:gridCol>
              </a:tblGrid>
              <a:tr h="9433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номерів наказів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томів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807490"/>
                  </a:ext>
                </a:extLst>
              </a:tr>
              <a:tr h="4597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828447"/>
                  </a:ext>
                </a:extLst>
              </a:tr>
              <a:tr h="4597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792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812110"/>
                  </a:ext>
                </a:extLst>
              </a:tr>
              <a:tr h="4597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620310"/>
                  </a:ext>
                </a:extLst>
              </a:tr>
              <a:tr h="4597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694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610038"/>
                  </a:ext>
                </a:extLst>
              </a:tr>
              <a:tr h="4597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587 (на 14.11.2022)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05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20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-1"/>
            <a:ext cx="12035246" cy="7019109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69454" y="1695833"/>
            <a:ext cx="1157316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127" y="1160940"/>
            <a:ext cx="1157316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Рішення Вченої Ради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454" y="2235200"/>
            <a:ext cx="11573163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 про оптимізацію діловодних процесів та документообігу взяти до відома та виконання.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Оптимізувати картотеку вихідної та внутрішньої документації, що реєструється у СЕД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Аскод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4114800" marR="0" lvl="8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Відповідальні:  Центр документації 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14800" marR="0" lvl="8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виконання:  02 січня 2023 року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Запровадити системний щоквартальний моніторинг виконавської дисципліни з виконання управлінських рішень та діловодства з обговоренням підсумків під час засідань ректорату університету.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Відповідальні:  Центр документації 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виконання: з 02 січня 2023 року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Відкрити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автореєстрацію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нормативно-правових документів з основної діяльності (автоматична реєстрація під час підпису).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Відповідальні:  Центр документації 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виконання: з 02 січня 2023 року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4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1806548" y="1294393"/>
            <a:ext cx="8662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549" y="590550"/>
            <a:ext cx="11868151" cy="5286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Дотримуватися завчасної та послідовної підготовки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нормативно-правових документів та термінів виконання документів у СЕД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Аскод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14800" marR="0" lvl="8" indent="0" algn="just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Відповідальні: керівники підрозділів університету 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14800" marR="0" lvl="8" indent="0" algn="just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виконання: постійно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аудит нормативно-правих актів, що регламентують діяльність підрозділу, у тому числі на відповідність до вимог чинного законодавства, подати пропозиції  щодо їх доцільності та вдосконалення.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Відповідальні: керівники підрозділів університету 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виконання: 30 грудня 2022 року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 публічні реєстри нормативно-правових документів на сайті університету.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Відповідальний: директор Центру зав’язків із громадськістю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ts val="5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Ірина ПОПІЙ</a:t>
            </a:r>
          </a:p>
          <a:p>
            <a:pPr marL="457200" marR="0" lvl="0" indent="0" algn="just" defTabSz="914400" rtl="0" eaLnBrk="1" fontAlgn="auto" latinLnBrk="0" hangingPunct="1">
              <a:lnSpc>
                <a:spcPts val="5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ts val="5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виконання: 30 січня 2023 року.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21327" r="769" b="7449"/>
          <a:stretch/>
        </p:blipFill>
        <p:spPr>
          <a:xfrm>
            <a:off x="0" y="-1228724"/>
            <a:ext cx="12192001" cy="55316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772025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Open Sans" pitchFamily="34" charset="0"/>
                <a:cs typeface="Open Sans" pitchFamily="34" charset="0"/>
              </a:rPr>
              <a:t>Дякую за увагу!</a:t>
            </a:r>
            <a:endParaRPr lang="ru-RU" sz="2800" b="1" dirty="0">
              <a:solidFill>
                <a:schemeClr val="tx1"/>
              </a:solidFill>
              <a:latin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32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475</Words>
  <Application>Microsoft Office PowerPoint</Application>
  <PresentationFormat>Широкий екран</PresentationFormat>
  <Paragraphs>72</Paragraphs>
  <Slides>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Times New Roman</vt:lpstr>
      <vt:lpstr>Тема Office</vt:lpstr>
      <vt:lpstr>1_Тема Office</vt:lpstr>
      <vt:lpstr>3_Тема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centrdoc01</dc:creator>
  <cp:lastModifiedBy>User</cp:lastModifiedBy>
  <cp:revision>17</cp:revision>
  <dcterms:created xsi:type="dcterms:W3CDTF">2021-02-03T10:01:14Z</dcterms:created>
  <dcterms:modified xsi:type="dcterms:W3CDTF">2022-11-23T11:14:56Z</dcterms:modified>
</cp:coreProperties>
</file>