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15" r:id="rId2"/>
    <p:sldId id="279" r:id="rId3"/>
    <p:sldId id="276" r:id="rId4"/>
    <p:sldId id="273" r:id="rId5"/>
    <p:sldId id="272" r:id="rId6"/>
    <p:sldId id="328" r:id="rId7"/>
    <p:sldId id="329" r:id="rId8"/>
    <p:sldId id="311" r:id="rId9"/>
    <p:sldId id="263" r:id="rId10"/>
    <p:sldId id="261" r:id="rId11"/>
    <p:sldId id="310" r:id="rId12"/>
    <p:sldId id="303" r:id="rId13"/>
    <p:sldId id="307" r:id="rId14"/>
    <p:sldId id="313" r:id="rId15"/>
    <p:sldId id="305" r:id="rId16"/>
    <p:sldId id="317" r:id="rId17"/>
    <p:sldId id="309" r:id="rId18"/>
    <p:sldId id="323" r:id="rId19"/>
    <p:sldId id="319" r:id="rId20"/>
    <p:sldId id="318" r:id="rId21"/>
    <p:sldId id="320" r:id="rId22"/>
    <p:sldId id="325" r:id="rId23"/>
    <p:sldId id="32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D23"/>
    <a:srgbClr val="172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 autoAdjust="0"/>
    <p:restoredTop sz="95537"/>
  </p:normalViewPr>
  <p:slideViewPr>
    <p:cSldViewPr snapToGrid="0">
      <p:cViewPr varScale="1">
        <p:scale>
          <a:sx n="113" d="100"/>
          <a:sy n="113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A76752-6140-EE42-BF33-E52D0199779C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82CF9E-BC02-6C4C-A779-67996DC31D38}">
      <dgm:prSet phldrT="[Text]" custT="1"/>
      <dgm:spPr/>
      <dgm:t>
        <a:bodyPr/>
        <a:lstStyle/>
        <a:p>
          <a:r>
            <a:rPr lang="uk-UA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645E1-07A5-5B47-8B7C-D24F1CE3667F}" type="parTrans" cxnId="{F77839E3-DBF7-6C4B-B74D-D9AC8D820AC9}">
      <dgm:prSet/>
      <dgm:spPr/>
      <dgm:t>
        <a:bodyPr/>
        <a:lstStyle/>
        <a:p>
          <a:endParaRPr lang="en-US"/>
        </a:p>
      </dgm:t>
    </dgm:pt>
    <dgm:pt modelId="{C2B6000E-38F4-1441-99BD-BF0CB7AE58D7}" type="sibTrans" cxnId="{F77839E3-DBF7-6C4B-B74D-D9AC8D820AC9}">
      <dgm:prSet/>
      <dgm:spPr/>
      <dgm:t>
        <a:bodyPr/>
        <a:lstStyle/>
        <a:p>
          <a:endParaRPr lang="en-US"/>
        </a:p>
      </dgm:t>
    </dgm:pt>
    <dgm:pt modelId="{A177CD57-F01A-C14E-8CC3-404335C3738F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36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</dgm:t>
    </dgm:pt>
    <dgm:pt modelId="{EFE6CFDF-66B6-124E-A227-21DD9979C6E7}" type="parTrans" cxnId="{66FFA0B5-7157-9D41-826E-8B6FADE9CD86}">
      <dgm:prSet/>
      <dgm:spPr/>
      <dgm:t>
        <a:bodyPr/>
        <a:lstStyle/>
        <a:p>
          <a:endParaRPr lang="en-US"/>
        </a:p>
      </dgm:t>
    </dgm:pt>
    <dgm:pt modelId="{CC737B9C-FCA5-F34B-B24C-E046C6761B4B}" type="sibTrans" cxnId="{66FFA0B5-7157-9D41-826E-8B6FADE9CD86}">
      <dgm:prSet/>
      <dgm:spPr/>
      <dgm:t>
        <a:bodyPr/>
        <a:lstStyle/>
        <a:p>
          <a:endParaRPr lang="en-US"/>
        </a:p>
      </dgm:t>
    </dgm:pt>
    <dgm:pt modelId="{C522B88C-8100-EB45-BDA0-838B2F0E7190}">
      <dgm:prSet phldrT="[Text]" custT="1"/>
      <dgm:spPr/>
      <dgm:t>
        <a:bodyPr/>
        <a:lstStyle/>
        <a:p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83C885-3AED-754E-9FA6-F8BAD89FA38E}" type="parTrans" cxnId="{3BA18E76-3181-C24B-9AE1-F6E660B28753}">
      <dgm:prSet/>
      <dgm:spPr/>
      <dgm:t>
        <a:bodyPr/>
        <a:lstStyle/>
        <a:p>
          <a:endParaRPr lang="en-US"/>
        </a:p>
      </dgm:t>
    </dgm:pt>
    <dgm:pt modelId="{D38E86F0-6EFD-C846-A264-1AA33A1EF0E1}" type="sibTrans" cxnId="{3BA18E76-3181-C24B-9AE1-F6E660B28753}">
      <dgm:prSet/>
      <dgm:spPr/>
      <dgm:t>
        <a:bodyPr/>
        <a:lstStyle/>
        <a:p>
          <a:endParaRPr lang="en-US"/>
        </a:p>
      </dgm:t>
    </dgm:pt>
    <dgm:pt modelId="{FCFDD819-3A88-EB4B-A8D9-BA6DFC644DF1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% </a:t>
          </a:r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</dgm:t>
    </dgm:pt>
    <dgm:pt modelId="{A9B3982B-041D-1D42-BDF8-A0DD11C4BD2C}" type="parTrans" cxnId="{ED707537-2453-504D-9E4A-DD86EF1898BD}">
      <dgm:prSet/>
      <dgm:spPr/>
      <dgm:t>
        <a:bodyPr/>
        <a:lstStyle/>
        <a:p>
          <a:endParaRPr lang="en-US"/>
        </a:p>
      </dgm:t>
    </dgm:pt>
    <dgm:pt modelId="{375E391C-235A-6444-8441-39631C8C4EAE}" type="sibTrans" cxnId="{ED707537-2453-504D-9E4A-DD86EF1898BD}">
      <dgm:prSet/>
      <dgm:spPr/>
      <dgm:t>
        <a:bodyPr/>
        <a:lstStyle/>
        <a:p>
          <a:endParaRPr lang="en-US"/>
        </a:p>
      </dgm:t>
    </dgm:pt>
    <dgm:pt modelId="{C902FDB8-B767-204F-8E8E-39EB2DD67994}">
      <dgm:prSet phldrT="[Text]" custT="1"/>
      <dgm:spPr/>
      <dgm:t>
        <a:bodyPr/>
        <a:lstStyle/>
        <a:p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5678F9-40A6-634F-909A-5D8065F316D3}" type="parTrans" cxnId="{0B7826EB-A5A5-544A-AD76-9120CD360985}">
      <dgm:prSet/>
      <dgm:spPr/>
      <dgm:t>
        <a:bodyPr/>
        <a:lstStyle/>
        <a:p>
          <a:endParaRPr lang="en-US"/>
        </a:p>
      </dgm:t>
    </dgm:pt>
    <dgm:pt modelId="{8D06DE29-8014-B143-AB0A-DC1D43EE9435}" type="sibTrans" cxnId="{0B7826EB-A5A5-544A-AD76-9120CD360985}">
      <dgm:prSet/>
      <dgm:spPr/>
      <dgm:t>
        <a:bodyPr/>
        <a:lstStyle/>
        <a:p>
          <a:endParaRPr lang="en-US"/>
        </a:p>
      </dgm:t>
    </dgm:pt>
    <dgm:pt modelId="{37F6603B-C160-C045-BED8-5CED7610878E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% ОП (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24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</dgm:t>
    </dgm:pt>
    <dgm:pt modelId="{8C65168B-3378-F74D-80A5-F3BF3EDA1FF1}" type="parTrans" cxnId="{9A46FE7E-AF06-3B4C-99EA-D879BC25AC0C}">
      <dgm:prSet/>
      <dgm:spPr/>
      <dgm:t>
        <a:bodyPr/>
        <a:lstStyle/>
        <a:p>
          <a:endParaRPr lang="en-US"/>
        </a:p>
      </dgm:t>
    </dgm:pt>
    <dgm:pt modelId="{EAD5FFE3-2D35-3A41-92A9-4C50F57153E2}" type="sibTrans" cxnId="{9A46FE7E-AF06-3B4C-99EA-D879BC25AC0C}">
      <dgm:prSet/>
      <dgm:spPr/>
      <dgm:t>
        <a:bodyPr/>
        <a:lstStyle/>
        <a:p>
          <a:endParaRPr lang="en-US"/>
        </a:p>
      </dgm:t>
    </dgm:pt>
    <dgm:pt modelId="{09A57C70-D11B-E94D-9C7F-2982D5916CF7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забезпечити поглиблення та закріплення знань з психолого-педагогічних дисциплін, а також навичок та умінь реалізувати трудові функції вчителя закладу загальної середньої освіти.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F821B-A3AB-1C49-9DDF-4C12934F6EC7}" type="parTrans" cxnId="{5C0179B0-7742-3943-9D38-39BD5FBD3B9A}">
      <dgm:prSet/>
      <dgm:spPr/>
      <dgm:t>
        <a:bodyPr/>
        <a:lstStyle/>
        <a:p>
          <a:endParaRPr lang="en-US"/>
        </a:p>
      </dgm:t>
    </dgm:pt>
    <dgm:pt modelId="{C2C84AC7-C169-C14F-B2A2-2E85AC42701A}" type="sibTrans" cxnId="{5C0179B0-7742-3943-9D38-39BD5FBD3B9A}">
      <dgm:prSet/>
      <dgm:spPr/>
      <dgm:t>
        <a:bodyPr/>
        <a:lstStyle/>
        <a:p>
          <a:endParaRPr lang="en-US"/>
        </a:p>
      </dgm:t>
    </dgm:pt>
    <dgm:pt modelId="{176DB1B1-8F55-A344-BFF6-AE5350D80E68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Поглиблення компетентностей, які формуються в </a:t>
          </a:r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обовʼязковому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компоненті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93C1CD-3677-674F-BF83-9B05E5EE0132}" type="parTrans" cxnId="{D97C8858-3375-AE4A-93FB-12E1F673CCC5}">
      <dgm:prSet/>
      <dgm:spPr/>
      <dgm:t>
        <a:bodyPr/>
        <a:lstStyle/>
        <a:p>
          <a:endParaRPr lang="en-US"/>
        </a:p>
      </dgm:t>
    </dgm:pt>
    <dgm:pt modelId="{97E890E5-ADD1-F745-8C56-8FB3370036E7}" type="sibTrans" cxnId="{D97C8858-3375-AE4A-93FB-12E1F673CCC5}">
      <dgm:prSet/>
      <dgm:spPr/>
      <dgm:t>
        <a:bodyPr/>
        <a:lstStyle/>
        <a:p>
          <a:endParaRPr lang="en-US"/>
        </a:p>
      </dgm:t>
    </dgm:pt>
    <dgm:pt modelId="{60EC0F07-A5AE-9944-99A1-35EFE8C70FA5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сформувати компетентності вчителя відповідно до Професійного стандарту «Вчитель закладу загальної середньої освіти» та Ст.58 ЗУ «Про освіту» (2017)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8165BE-DDB1-534F-AD6F-9EC4243FB0F5}" type="parTrans" cxnId="{73E30C24-998E-754F-932D-06D72C7DFB8F}">
      <dgm:prSet/>
      <dgm:spPr/>
      <dgm:t>
        <a:bodyPr/>
        <a:lstStyle/>
        <a:p>
          <a:endParaRPr lang="en-US"/>
        </a:p>
      </dgm:t>
    </dgm:pt>
    <dgm:pt modelId="{1EEF2D59-E644-7048-AA8B-4AF586D7B766}" type="sibTrans" cxnId="{73E30C24-998E-754F-932D-06D72C7DFB8F}">
      <dgm:prSet/>
      <dgm:spPr/>
      <dgm:t>
        <a:bodyPr/>
        <a:lstStyle/>
        <a:p>
          <a:endParaRPr lang="en-US"/>
        </a:p>
      </dgm:t>
    </dgm:pt>
    <dgm:pt modelId="{DEF34803-4652-7047-8B18-186246D6375D}" type="pres">
      <dgm:prSet presAssocID="{3EA76752-6140-EE42-BF33-E52D019977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77D0C2F-B3EB-8146-B253-5D6F10900926}" type="pres">
      <dgm:prSet presAssocID="{D082CF9E-BC02-6C4C-A779-67996DC31D38}" presName="linNode" presStyleCnt="0"/>
      <dgm:spPr/>
    </dgm:pt>
    <dgm:pt modelId="{C9BFCE78-EE90-3745-8BAF-9DCA4727CAB3}" type="pres">
      <dgm:prSet presAssocID="{D082CF9E-BC02-6C4C-A779-67996DC31D3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FB5F59-C078-FC4A-9E13-A6B0023BE0F9}" type="pres">
      <dgm:prSet presAssocID="{D082CF9E-BC02-6C4C-A779-67996DC31D3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07BDF8-965E-1846-AEB1-771A4DB00077}" type="pres">
      <dgm:prSet presAssocID="{C2B6000E-38F4-1441-99BD-BF0CB7AE58D7}" presName="sp" presStyleCnt="0"/>
      <dgm:spPr/>
    </dgm:pt>
    <dgm:pt modelId="{69D93C15-CE6C-D74D-8A25-B895F9ACE201}" type="pres">
      <dgm:prSet presAssocID="{C522B88C-8100-EB45-BDA0-838B2F0E7190}" presName="linNode" presStyleCnt="0"/>
      <dgm:spPr/>
    </dgm:pt>
    <dgm:pt modelId="{46E24988-464D-4D41-BD42-E2336B562006}" type="pres">
      <dgm:prSet presAssocID="{C522B88C-8100-EB45-BDA0-838B2F0E719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8CAB3B-98C4-C64E-A24C-6F99E9077DD9}" type="pres">
      <dgm:prSet presAssocID="{C522B88C-8100-EB45-BDA0-838B2F0E7190}" presName="descendantText" presStyleLbl="alignAccFollow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C7D103-840E-0644-9994-4ADD9E56E7F9}" type="pres">
      <dgm:prSet presAssocID="{D38E86F0-6EFD-C846-A264-1AA33A1EF0E1}" presName="sp" presStyleCnt="0"/>
      <dgm:spPr/>
    </dgm:pt>
    <dgm:pt modelId="{832CDAE1-D70E-A64A-8C07-C45AF5A89E3F}" type="pres">
      <dgm:prSet presAssocID="{C902FDB8-B767-204F-8E8E-39EB2DD67994}" presName="linNode" presStyleCnt="0"/>
      <dgm:spPr/>
    </dgm:pt>
    <dgm:pt modelId="{24C83439-218D-EF4B-94B9-737557F0CF43}" type="pres">
      <dgm:prSet presAssocID="{C902FDB8-B767-204F-8E8E-39EB2DD6799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00DCAB-B073-C34C-8513-84BCFF2AB640}" type="pres">
      <dgm:prSet presAssocID="{C902FDB8-B767-204F-8E8E-39EB2DD6799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3E30C24-998E-754F-932D-06D72C7DFB8F}" srcId="{A177CD57-F01A-C14E-8CC3-404335C3738F}" destId="{60EC0F07-A5AE-9944-99A1-35EFE8C70FA5}" srcOrd="0" destOrd="0" parTransId="{B68165BE-DDB1-534F-AD6F-9EC4243FB0F5}" sibTransId="{1EEF2D59-E644-7048-AA8B-4AF586D7B766}"/>
    <dgm:cxn modelId="{1B083650-9847-EB48-AD33-276D6274E4E1}" type="presOf" srcId="{3EA76752-6140-EE42-BF33-E52D0199779C}" destId="{DEF34803-4652-7047-8B18-186246D6375D}" srcOrd="0" destOrd="0" presId="urn:microsoft.com/office/officeart/2005/8/layout/vList5"/>
    <dgm:cxn modelId="{3BA18E76-3181-C24B-9AE1-F6E660B28753}" srcId="{3EA76752-6140-EE42-BF33-E52D0199779C}" destId="{C522B88C-8100-EB45-BDA0-838B2F0E7190}" srcOrd="1" destOrd="0" parTransId="{1683C885-3AED-754E-9FA6-F8BAD89FA38E}" sibTransId="{D38E86F0-6EFD-C846-A264-1AA33A1EF0E1}"/>
    <dgm:cxn modelId="{ED707537-2453-504D-9E4A-DD86EF1898BD}" srcId="{C522B88C-8100-EB45-BDA0-838B2F0E7190}" destId="{FCFDD819-3A88-EB4B-A8D9-BA6DFC644DF1}" srcOrd="0" destOrd="0" parTransId="{A9B3982B-041D-1D42-BDF8-A0DD11C4BD2C}" sibTransId="{375E391C-235A-6444-8441-39631C8C4EAE}"/>
    <dgm:cxn modelId="{79A8799E-3229-274A-992F-437308A2A2DD}" type="presOf" srcId="{FCFDD819-3A88-EB4B-A8D9-BA6DFC644DF1}" destId="{928CAB3B-98C4-C64E-A24C-6F99E9077DD9}" srcOrd="0" destOrd="0" presId="urn:microsoft.com/office/officeart/2005/8/layout/vList5"/>
    <dgm:cxn modelId="{D3A6BEFF-49C0-9941-B877-68E246BF7BED}" type="presOf" srcId="{176DB1B1-8F55-A344-BFF6-AE5350D80E68}" destId="{928CAB3B-98C4-C64E-A24C-6F99E9077DD9}" srcOrd="0" destOrd="1" presId="urn:microsoft.com/office/officeart/2005/8/layout/vList5"/>
    <dgm:cxn modelId="{5C0179B0-7742-3943-9D38-39BD5FBD3B9A}" srcId="{37F6603B-C160-C045-BED8-5CED7610878E}" destId="{09A57C70-D11B-E94D-9C7F-2982D5916CF7}" srcOrd="0" destOrd="0" parTransId="{938F821B-A3AB-1C49-9DDF-4C12934F6EC7}" sibTransId="{C2C84AC7-C169-C14F-B2A2-2E85AC42701A}"/>
    <dgm:cxn modelId="{B2582152-6EDB-304A-BC2D-F2F8169A75C6}" type="presOf" srcId="{37F6603B-C160-C045-BED8-5CED7610878E}" destId="{EA00DCAB-B073-C34C-8513-84BCFF2AB640}" srcOrd="0" destOrd="0" presId="urn:microsoft.com/office/officeart/2005/8/layout/vList5"/>
    <dgm:cxn modelId="{CF6211C8-B07A-F442-B5F8-36D8D209FF07}" type="presOf" srcId="{60EC0F07-A5AE-9944-99A1-35EFE8C70FA5}" destId="{36FB5F59-C078-FC4A-9E13-A6B0023BE0F9}" srcOrd="0" destOrd="1" presId="urn:microsoft.com/office/officeart/2005/8/layout/vList5"/>
    <dgm:cxn modelId="{66FFA0B5-7157-9D41-826E-8B6FADE9CD86}" srcId="{D082CF9E-BC02-6C4C-A779-67996DC31D38}" destId="{A177CD57-F01A-C14E-8CC3-404335C3738F}" srcOrd="0" destOrd="0" parTransId="{EFE6CFDF-66B6-124E-A227-21DD9979C6E7}" sibTransId="{CC737B9C-FCA5-F34B-B24C-E046C6761B4B}"/>
    <dgm:cxn modelId="{783B69B9-0645-9B4E-A7C1-A1C4039FA3A6}" type="presOf" srcId="{09A57C70-D11B-E94D-9C7F-2982D5916CF7}" destId="{EA00DCAB-B073-C34C-8513-84BCFF2AB640}" srcOrd="0" destOrd="1" presId="urn:microsoft.com/office/officeart/2005/8/layout/vList5"/>
    <dgm:cxn modelId="{110661F8-9CDB-B24B-9006-79FE1B25D856}" type="presOf" srcId="{C522B88C-8100-EB45-BDA0-838B2F0E7190}" destId="{46E24988-464D-4D41-BD42-E2336B562006}" srcOrd="0" destOrd="0" presId="urn:microsoft.com/office/officeart/2005/8/layout/vList5"/>
    <dgm:cxn modelId="{1D19BB97-14E6-F345-AAB2-D1587AF48BB5}" type="presOf" srcId="{D082CF9E-BC02-6C4C-A779-67996DC31D38}" destId="{C9BFCE78-EE90-3745-8BAF-9DCA4727CAB3}" srcOrd="0" destOrd="0" presId="urn:microsoft.com/office/officeart/2005/8/layout/vList5"/>
    <dgm:cxn modelId="{0B7826EB-A5A5-544A-AD76-9120CD360985}" srcId="{3EA76752-6140-EE42-BF33-E52D0199779C}" destId="{C902FDB8-B767-204F-8E8E-39EB2DD67994}" srcOrd="2" destOrd="0" parTransId="{735678F9-40A6-634F-909A-5D8065F316D3}" sibTransId="{8D06DE29-8014-B143-AB0A-DC1D43EE9435}"/>
    <dgm:cxn modelId="{F77839E3-DBF7-6C4B-B74D-D9AC8D820AC9}" srcId="{3EA76752-6140-EE42-BF33-E52D0199779C}" destId="{D082CF9E-BC02-6C4C-A779-67996DC31D38}" srcOrd="0" destOrd="0" parTransId="{C9C645E1-07A5-5B47-8B7C-D24F1CE3667F}" sibTransId="{C2B6000E-38F4-1441-99BD-BF0CB7AE58D7}"/>
    <dgm:cxn modelId="{4AD22B5A-3813-1945-A090-B8B2D86D8451}" type="presOf" srcId="{A177CD57-F01A-C14E-8CC3-404335C3738F}" destId="{36FB5F59-C078-FC4A-9E13-A6B0023BE0F9}" srcOrd="0" destOrd="0" presId="urn:microsoft.com/office/officeart/2005/8/layout/vList5"/>
    <dgm:cxn modelId="{D97C8858-3375-AE4A-93FB-12E1F673CCC5}" srcId="{FCFDD819-3A88-EB4B-A8D9-BA6DFC644DF1}" destId="{176DB1B1-8F55-A344-BFF6-AE5350D80E68}" srcOrd="0" destOrd="0" parTransId="{0193C1CD-3677-674F-BF83-9B05E5EE0132}" sibTransId="{97E890E5-ADD1-F745-8C56-8FB3370036E7}"/>
    <dgm:cxn modelId="{9A46FE7E-AF06-3B4C-99EA-D879BC25AC0C}" srcId="{C902FDB8-B767-204F-8E8E-39EB2DD67994}" destId="{37F6603B-C160-C045-BED8-5CED7610878E}" srcOrd="0" destOrd="0" parTransId="{8C65168B-3378-F74D-80A5-F3BF3EDA1FF1}" sibTransId="{EAD5FFE3-2D35-3A41-92A9-4C50F57153E2}"/>
    <dgm:cxn modelId="{3122C1D3-C906-0B41-9EB3-27401FCBA710}" type="presOf" srcId="{C902FDB8-B767-204F-8E8E-39EB2DD67994}" destId="{24C83439-218D-EF4B-94B9-737557F0CF43}" srcOrd="0" destOrd="0" presId="urn:microsoft.com/office/officeart/2005/8/layout/vList5"/>
    <dgm:cxn modelId="{C9CEE505-06D0-F944-A4A7-0E7C67C0EF59}" type="presParOf" srcId="{DEF34803-4652-7047-8B18-186246D6375D}" destId="{B77D0C2F-B3EB-8146-B253-5D6F10900926}" srcOrd="0" destOrd="0" presId="urn:microsoft.com/office/officeart/2005/8/layout/vList5"/>
    <dgm:cxn modelId="{4AA7E732-1BFF-4B4E-862D-58C7985DBB8A}" type="presParOf" srcId="{B77D0C2F-B3EB-8146-B253-5D6F10900926}" destId="{C9BFCE78-EE90-3745-8BAF-9DCA4727CAB3}" srcOrd="0" destOrd="0" presId="urn:microsoft.com/office/officeart/2005/8/layout/vList5"/>
    <dgm:cxn modelId="{A80A8C19-3C14-E949-80EE-A818DB5ACD60}" type="presParOf" srcId="{B77D0C2F-B3EB-8146-B253-5D6F10900926}" destId="{36FB5F59-C078-FC4A-9E13-A6B0023BE0F9}" srcOrd="1" destOrd="0" presId="urn:microsoft.com/office/officeart/2005/8/layout/vList5"/>
    <dgm:cxn modelId="{B2D3D8D0-C816-AB47-8FA1-28E06FA6C9A4}" type="presParOf" srcId="{DEF34803-4652-7047-8B18-186246D6375D}" destId="{CB07BDF8-965E-1846-AEB1-771A4DB00077}" srcOrd="1" destOrd="0" presId="urn:microsoft.com/office/officeart/2005/8/layout/vList5"/>
    <dgm:cxn modelId="{3E4BE554-8924-D640-88DD-937FF2A97E45}" type="presParOf" srcId="{DEF34803-4652-7047-8B18-186246D6375D}" destId="{69D93C15-CE6C-D74D-8A25-B895F9ACE201}" srcOrd="2" destOrd="0" presId="urn:microsoft.com/office/officeart/2005/8/layout/vList5"/>
    <dgm:cxn modelId="{B5169E4F-301E-184A-BA29-6B126AC4FD33}" type="presParOf" srcId="{69D93C15-CE6C-D74D-8A25-B895F9ACE201}" destId="{46E24988-464D-4D41-BD42-E2336B562006}" srcOrd="0" destOrd="0" presId="urn:microsoft.com/office/officeart/2005/8/layout/vList5"/>
    <dgm:cxn modelId="{572797AE-783B-0147-90DD-3DA7193FBFD9}" type="presParOf" srcId="{69D93C15-CE6C-D74D-8A25-B895F9ACE201}" destId="{928CAB3B-98C4-C64E-A24C-6F99E9077DD9}" srcOrd="1" destOrd="0" presId="urn:microsoft.com/office/officeart/2005/8/layout/vList5"/>
    <dgm:cxn modelId="{CC5E7D25-95EB-B449-BC3B-51C1E53572A1}" type="presParOf" srcId="{DEF34803-4652-7047-8B18-186246D6375D}" destId="{57C7D103-840E-0644-9994-4ADD9E56E7F9}" srcOrd="3" destOrd="0" presId="urn:microsoft.com/office/officeart/2005/8/layout/vList5"/>
    <dgm:cxn modelId="{4731FFD5-8014-E745-9130-E81AD18436AE}" type="presParOf" srcId="{DEF34803-4652-7047-8B18-186246D6375D}" destId="{832CDAE1-D70E-A64A-8C07-C45AF5A89E3F}" srcOrd="4" destOrd="0" presId="urn:microsoft.com/office/officeart/2005/8/layout/vList5"/>
    <dgm:cxn modelId="{0BF35A83-40DB-D640-880E-BCA3CCF114AA}" type="presParOf" srcId="{832CDAE1-D70E-A64A-8C07-C45AF5A89E3F}" destId="{24C83439-218D-EF4B-94B9-737557F0CF43}" srcOrd="0" destOrd="0" presId="urn:microsoft.com/office/officeart/2005/8/layout/vList5"/>
    <dgm:cxn modelId="{3F35B091-0B99-D342-8BE8-6A97DEF1A9CE}" type="presParOf" srcId="{832CDAE1-D70E-A64A-8C07-C45AF5A89E3F}" destId="{EA00DCAB-B073-C34C-8513-84BCFF2AB6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24E945-C11A-E942-AF77-775AECCA4E46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CF902B-BEA6-D44A-A5DC-121C4D210886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Пропонована модель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177FE9-B2F7-D74B-9790-02C1FA386815}" type="parTrans" cxnId="{5B0A7AF1-A637-524F-9BEA-CDC684A03299}">
      <dgm:prSet/>
      <dgm:spPr/>
      <dgm:t>
        <a:bodyPr/>
        <a:lstStyle/>
        <a:p>
          <a:endParaRPr lang="en-US" sz="2000"/>
        </a:p>
      </dgm:t>
    </dgm:pt>
    <dgm:pt modelId="{746E9F6C-5751-AF40-9FCF-41918F5ACD7B}" type="sibTrans" cxnId="{5B0A7AF1-A637-524F-9BEA-CDC684A03299}">
      <dgm:prSet/>
      <dgm:spPr/>
      <dgm:t>
        <a:bodyPr/>
        <a:lstStyle/>
        <a:p>
          <a:endParaRPr lang="en-US" sz="2000"/>
        </a:p>
      </dgm:t>
    </dgm:pt>
    <dgm:pt modelId="{9E3FEE51-A6AE-944A-A2EC-0C486B8300C8}">
      <dgm:prSet phldrT="[Text]" custT="1"/>
      <dgm:spPr/>
      <dgm:t>
        <a:bodyPr/>
        <a:lstStyle/>
        <a:p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компонент, </a:t>
          </a:r>
          <a:b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27 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ECTS</a:t>
          </a:r>
        </a:p>
      </dgm:t>
    </dgm:pt>
    <dgm:pt modelId="{5886F931-E8FD-CE4C-B4EA-CB833D95EA10}" type="parTrans" cxnId="{CB518424-40A9-5540-8F5C-73136691414E}">
      <dgm:prSet/>
      <dgm:spPr/>
      <dgm:t>
        <a:bodyPr/>
        <a:lstStyle/>
        <a:p>
          <a:endParaRPr lang="en-US" sz="2000"/>
        </a:p>
      </dgm:t>
    </dgm:pt>
    <dgm:pt modelId="{FB83AA62-E2B8-AB46-B1DE-719EC069B3D6}" type="sibTrans" cxnId="{CB518424-40A9-5540-8F5C-73136691414E}">
      <dgm:prSet/>
      <dgm:spPr/>
      <dgm:t>
        <a:bodyPr/>
        <a:lstStyle/>
        <a:p>
          <a:endParaRPr lang="en-US" sz="2000"/>
        </a:p>
      </dgm:t>
    </dgm:pt>
    <dgm:pt modelId="{8FE72B95-031E-BE4C-AED6-F6D67B11D211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ННІ </a:t>
          </a:r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«Академія вчительства»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2CE46F-D2CD-EE41-B1CE-3A6D7DA1E4DC}" type="parTrans" cxnId="{8E061165-EC76-AE46-887A-E3DD9C2A5F38}">
      <dgm:prSet/>
      <dgm:spPr/>
      <dgm:t>
        <a:bodyPr/>
        <a:lstStyle/>
        <a:p>
          <a:endParaRPr lang="en-US" sz="2000"/>
        </a:p>
      </dgm:t>
    </dgm:pt>
    <dgm:pt modelId="{A9225564-5CD3-9A4F-99FC-21CD09D3949B}" type="sibTrans" cxnId="{8E061165-EC76-AE46-887A-E3DD9C2A5F38}">
      <dgm:prSet/>
      <dgm:spPr/>
      <dgm:t>
        <a:bodyPr/>
        <a:lstStyle/>
        <a:p>
          <a:endParaRPr lang="en-US" sz="2000"/>
        </a:p>
      </dgm:t>
    </dgm:pt>
    <dgm:pt modelId="{6352A184-6B84-AF4D-9062-7AD325FD97AB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Факультет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4BF236-0FDD-4D40-8D15-9321CB786C97}" type="parTrans" cxnId="{6CCDB816-68AB-5C44-8110-3F4EF3279E40}">
      <dgm:prSet/>
      <dgm:spPr/>
      <dgm:t>
        <a:bodyPr/>
        <a:lstStyle/>
        <a:p>
          <a:endParaRPr lang="en-US" sz="2000"/>
        </a:p>
      </dgm:t>
    </dgm:pt>
    <dgm:pt modelId="{37A59440-22B2-7D49-B15D-D2A1FAFBDFF7}" type="sibTrans" cxnId="{6CCDB816-68AB-5C44-8110-3F4EF3279E40}">
      <dgm:prSet/>
      <dgm:spPr/>
      <dgm:t>
        <a:bodyPr/>
        <a:lstStyle/>
        <a:p>
          <a:endParaRPr lang="en-US" sz="2000"/>
        </a:p>
      </dgm:t>
    </dgm:pt>
    <dgm:pt modelId="{48C637D4-8114-8643-BB73-E6B013AB4A2F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None/>
          </a:pPr>
          <a:r>
            <a:rPr lang="uk-UA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Вступ до фаху, </a:t>
          </a:r>
          <a:br>
            <a:rPr lang="uk-UA" sz="1800" b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3 </a:t>
          </a:r>
          <a:r>
            <a:rPr lang="en-US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ECTS</a:t>
          </a:r>
        </a:p>
      </dgm:t>
    </dgm:pt>
    <dgm:pt modelId="{A6FB7D15-0567-A241-8FFE-CABD2D1A155B}" type="parTrans" cxnId="{FF9971EA-749A-ED4E-9644-D19989780F13}">
      <dgm:prSet/>
      <dgm:spPr/>
      <dgm:t>
        <a:bodyPr/>
        <a:lstStyle/>
        <a:p>
          <a:endParaRPr lang="en-US" sz="2000"/>
        </a:p>
      </dgm:t>
    </dgm:pt>
    <dgm:pt modelId="{F39CF8FC-696F-694F-8496-33BCD54BBD88}" type="sibTrans" cxnId="{FF9971EA-749A-ED4E-9644-D19989780F13}">
      <dgm:prSet/>
      <dgm:spPr/>
      <dgm:t>
        <a:bodyPr/>
        <a:lstStyle/>
        <a:p>
          <a:endParaRPr lang="en-US" sz="2000"/>
        </a:p>
      </dgm:t>
    </dgm:pt>
    <dgm:pt modelId="{1D847E2F-28E2-774A-9A0F-C32D96204F3A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None/>
          </a:pP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</a:t>
          </a:r>
          <a:r>
            <a:rPr lang="uk-UA" sz="18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навчання (за предметами), </a:t>
          </a:r>
          <a:br>
            <a:rPr lang="uk-UA" sz="18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uk-UA" sz="18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6 </a:t>
          </a:r>
          <a:r>
            <a:rPr lang="en-US" sz="18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ECTS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FD9ABA-6376-084C-9AE8-D000852BEBD3}" type="parTrans" cxnId="{BFBF24AB-1CB1-DB42-B471-E15AB4DDB370}">
      <dgm:prSet/>
      <dgm:spPr/>
      <dgm:t>
        <a:bodyPr/>
        <a:lstStyle/>
        <a:p>
          <a:endParaRPr lang="en-US" sz="2000"/>
        </a:p>
      </dgm:t>
    </dgm:pt>
    <dgm:pt modelId="{65725C7B-F715-AF4F-8023-85EC57065891}" type="sibTrans" cxnId="{BFBF24AB-1CB1-DB42-B471-E15AB4DDB370}">
      <dgm:prSet/>
      <dgm:spPr/>
      <dgm:t>
        <a:bodyPr/>
        <a:lstStyle/>
        <a:p>
          <a:endParaRPr lang="en-US" sz="2000"/>
        </a:p>
      </dgm:t>
    </dgm:pt>
    <dgm:pt modelId="{7175E6F6-873A-154F-8E0E-EE1AE805A61B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практика, 24 </a:t>
          </a:r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CTS</a:t>
          </a:r>
        </a:p>
      </dgm:t>
    </dgm:pt>
    <dgm:pt modelId="{25D05DCB-D427-CD42-A7AA-1B2701A1CABC}" type="parTrans" cxnId="{25F684E2-2B79-5443-91E9-741AC90BF57A}">
      <dgm:prSet/>
      <dgm:spPr/>
      <dgm:t>
        <a:bodyPr/>
        <a:lstStyle/>
        <a:p>
          <a:endParaRPr lang="en-US" sz="2000"/>
        </a:p>
      </dgm:t>
    </dgm:pt>
    <dgm:pt modelId="{02380769-378C-1F41-8B4E-55489686827D}" type="sibTrans" cxnId="{25F684E2-2B79-5443-91E9-741AC90BF57A}">
      <dgm:prSet/>
      <dgm:spPr/>
      <dgm:t>
        <a:bodyPr/>
        <a:lstStyle/>
        <a:p>
          <a:endParaRPr lang="en-US" sz="2000"/>
        </a:p>
      </dgm:t>
    </dgm:pt>
    <dgm:pt modelId="{A5AEE29F-E1ED-A445-B248-90670B5C2100}">
      <dgm:prSet phldrT="[Text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12 ECTS</a:t>
          </a:r>
        </a:p>
      </dgm:t>
    </dgm:pt>
    <dgm:pt modelId="{AECDA3C7-91D8-DE48-99BF-141FF8888021}" type="parTrans" cxnId="{BF564700-B90F-5648-AD22-88AE7FF11799}">
      <dgm:prSet/>
      <dgm:spPr/>
      <dgm:t>
        <a:bodyPr/>
        <a:lstStyle/>
        <a:p>
          <a:endParaRPr lang="en-US" sz="2000"/>
        </a:p>
      </dgm:t>
    </dgm:pt>
    <dgm:pt modelId="{C9268EEB-52E6-6045-8149-A427B7CDE3E5}" type="sibTrans" cxnId="{BF564700-B90F-5648-AD22-88AE7FF11799}">
      <dgm:prSet/>
      <dgm:spPr/>
      <dgm:t>
        <a:bodyPr/>
        <a:lstStyle/>
        <a:p>
          <a:endParaRPr lang="en-US" sz="2000"/>
        </a:p>
      </dgm:t>
    </dgm:pt>
    <dgm:pt modelId="{5EB82859-5510-1943-9810-5C9657DAAE7A}" type="pres">
      <dgm:prSet presAssocID="{F524E945-C11A-E942-AF77-775AECCA4E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19A377AA-A3DC-9749-AF64-D69767FD19D4}" type="pres">
      <dgm:prSet presAssocID="{63CF902B-BEA6-D44A-A5DC-121C4D210886}" presName="hierRoot1" presStyleCnt="0">
        <dgm:presLayoutVars>
          <dgm:hierBranch val="init"/>
        </dgm:presLayoutVars>
      </dgm:prSet>
      <dgm:spPr/>
    </dgm:pt>
    <dgm:pt modelId="{D502BD37-C8A5-CB44-AD33-E6F5CBE34827}" type="pres">
      <dgm:prSet presAssocID="{63CF902B-BEA6-D44A-A5DC-121C4D210886}" presName="rootComposite1" presStyleCnt="0"/>
      <dgm:spPr/>
    </dgm:pt>
    <dgm:pt modelId="{27ACB301-FB94-CE4D-9FA7-8955445BB26A}" type="pres">
      <dgm:prSet presAssocID="{63CF902B-BEA6-D44A-A5DC-121C4D210886}" presName="rootText1" presStyleLbl="node0" presStyleIdx="0" presStyleCnt="1" custLinFactNeighborX="-71494" custLinFactNeighborY="377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903DC8F-4B07-9C46-B2C3-DA8623CC521E}" type="pres">
      <dgm:prSet presAssocID="{63CF902B-BEA6-D44A-A5DC-121C4D210886}" presName="rootConnector1" presStyleLbl="node1" presStyleIdx="0" presStyleCnt="0"/>
      <dgm:spPr/>
      <dgm:t>
        <a:bodyPr/>
        <a:lstStyle/>
        <a:p>
          <a:endParaRPr lang="uk-UA"/>
        </a:p>
      </dgm:t>
    </dgm:pt>
    <dgm:pt modelId="{1EE31E9B-4003-F342-8AC8-F78FC6E5A6A5}" type="pres">
      <dgm:prSet presAssocID="{63CF902B-BEA6-D44A-A5DC-121C4D210886}" presName="hierChild2" presStyleCnt="0"/>
      <dgm:spPr/>
    </dgm:pt>
    <dgm:pt modelId="{180F9B17-D398-3F4B-81B0-A70605D2F1F5}" type="pres">
      <dgm:prSet presAssocID="{744BF236-0FDD-4D40-8D15-9321CB786C97}" presName="Name37" presStyleLbl="parChTrans1D2" presStyleIdx="0" presStyleCnt="2"/>
      <dgm:spPr/>
      <dgm:t>
        <a:bodyPr/>
        <a:lstStyle/>
        <a:p>
          <a:endParaRPr lang="uk-UA"/>
        </a:p>
      </dgm:t>
    </dgm:pt>
    <dgm:pt modelId="{A07CA54C-3ED0-734F-AF95-0F1CD6769B75}" type="pres">
      <dgm:prSet presAssocID="{6352A184-6B84-AF4D-9062-7AD325FD97AB}" presName="hierRoot2" presStyleCnt="0">
        <dgm:presLayoutVars>
          <dgm:hierBranch val="init"/>
        </dgm:presLayoutVars>
      </dgm:prSet>
      <dgm:spPr/>
    </dgm:pt>
    <dgm:pt modelId="{7A706AE0-ED8C-C842-A8D2-0E0AB73CB5C1}" type="pres">
      <dgm:prSet presAssocID="{6352A184-6B84-AF4D-9062-7AD325FD97AB}" presName="rootComposite" presStyleCnt="0"/>
      <dgm:spPr/>
    </dgm:pt>
    <dgm:pt modelId="{C1D53B0D-3FF8-484C-A72A-519AB8820CD2}" type="pres">
      <dgm:prSet presAssocID="{6352A184-6B84-AF4D-9062-7AD325FD97A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7AB1233-6388-7747-8F05-D3B0EA5F60AC}" type="pres">
      <dgm:prSet presAssocID="{6352A184-6B84-AF4D-9062-7AD325FD97AB}" presName="rootConnector" presStyleLbl="node2" presStyleIdx="0" presStyleCnt="2"/>
      <dgm:spPr/>
      <dgm:t>
        <a:bodyPr/>
        <a:lstStyle/>
        <a:p>
          <a:endParaRPr lang="uk-UA"/>
        </a:p>
      </dgm:t>
    </dgm:pt>
    <dgm:pt modelId="{A5100216-D91A-F948-BA25-A4A1E63F4D5E}" type="pres">
      <dgm:prSet presAssocID="{6352A184-6B84-AF4D-9062-7AD325FD97AB}" presName="hierChild4" presStyleCnt="0"/>
      <dgm:spPr/>
    </dgm:pt>
    <dgm:pt modelId="{DE5384DD-94B8-6749-BFE6-D167F03AB5AC}" type="pres">
      <dgm:prSet presAssocID="{A6FB7D15-0567-A241-8FFE-CABD2D1A155B}" presName="Name37" presStyleLbl="parChTrans1D3" presStyleIdx="0" presStyleCnt="5"/>
      <dgm:spPr/>
      <dgm:t>
        <a:bodyPr/>
        <a:lstStyle/>
        <a:p>
          <a:endParaRPr lang="uk-UA"/>
        </a:p>
      </dgm:t>
    </dgm:pt>
    <dgm:pt modelId="{578F8DDB-79C4-CA4B-BB69-19B39E4AE908}" type="pres">
      <dgm:prSet presAssocID="{48C637D4-8114-8643-BB73-E6B013AB4A2F}" presName="hierRoot2" presStyleCnt="0">
        <dgm:presLayoutVars>
          <dgm:hierBranch val="init"/>
        </dgm:presLayoutVars>
      </dgm:prSet>
      <dgm:spPr/>
    </dgm:pt>
    <dgm:pt modelId="{CBFBDD98-E28A-ED41-8699-376C156A0FCD}" type="pres">
      <dgm:prSet presAssocID="{48C637D4-8114-8643-BB73-E6B013AB4A2F}" presName="rootComposite" presStyleCnt="0"/>
      <dgm:spPr/>
    </dgm:pt>
    <dgm:pt modelId="{2ACFA5FC-C603-4B4D-AEA9-6F6D89BB85EE}" type="pres">
      <dgm:prSet presAssocID="{48C637D4-8114-8643-BB73-E6B013AB4A2F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04DF7CB-DADE-0A44-B7F6-10C44D5A0566}" type="pres">
      <dgm:prSet presAssocID="{48C637D4-8114-8643-BB73-E6B013AB4A2F}" presName="rootConnector" presStyleLbl="node3" presStyleIdx="0" presStyleCnt="5"/>
      <dgm:spPr/>
      <dgm:t>
        <a:bodyPr/>
        <a:lstStyle/>
        <a:p>
          <a:endParaRPr lang="uk-UA"/>
        </a:p>
      </dgm:t>
    </dgm:pt>
    <dgm:pt modelId="{A2314559-50F6-744A-8B5A-CC622F7EB88A}" type="pres">
      <dgm:prSet presAssocID="{48C637D4-8114-8643-BB73-E6B013AB4A2F}" presName="hierChild4" presStyleCnt="0"/>
      <dgm:spPr/>
    </dgm:pt>
    <dgm:pt modelId="{608795A0-AC2D-6B4B-BBF8-63E610098DC0}" type="pres">
      <dgm:prSet presAssocID="{48C637D4-8114-8643-BB73-E6B013AB4A2F}" presName="hierChild5" presStyleCnt="0"/>
      <dgm:spPr/>
    </dgm:pt>
    <dgm:pt modelId="{7B63ECEA-F0FB-9B4B-82E2-F1D2570AF831}" type="pres">
      <dgm:prSet presAssocID="{9CFD9ABA-6376-084C-9AE8-D000852BEBD3}" presName="Name37" presStyleLbl="parChTrans1D3" presStyleIdx="1" presStyleCnt="5"/>
      <dgm:spPr/>
      <dgm:t>
        <a:bodyPr/>
        <a:lstStyle/>
        <a:p>
          <a:endParaRPr lang="uk-UA"/>
        </a:p>
      </dgm:t>
    </dgm:pt>
    <dgm:pt modelId="{FC3E71A1-5F01-0A4E-A75F-6F4C2620AA30}" type="pres">
      <dgm:prSet presAssocID="{1D847E2F-28E2-774A-9A0F-C32D96204F3A}" presName="hierRoot2" presStyleCnt="0">
        <dgm:presLayoutVars>
          <dgm:hierBranch val="init"/>
        </dgm:presLayoutVars>
      </dgm:prSet>
      <dgm:spPr/>
    </dgm:pt>
    <dgm:pt modelId="{9730C79F-717A-8F45-BAF7-6C4DE59CA15A}" type="pres">
      <dgm:prSet presAssocID="{1D847E2F-28E2-774A-9A0F-C32D96204F3A}" presName="rootComposite" presStyleCnt="0"/>
      <dgm:spPr/>
    </dgm:pt>
    <dgm:pt modelId="{D9A03B38-8DA0-904E-AC25-AAD3284C09C6}" type="pres">
      <dgm:prSet presAssocID="{1D847E2F-28E2-774A-9A0F-C32D96204F3A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E62B718-81BB-8140-8B39-2271E3A9BF11}" type="pres">
      <dgm:prSet presAssocID="{1D847E2F-28E2-774A-9A0F-C32D96204F3A}" presName="rootConnector" presStyleLbl="node3" presStyleIdx="1" presStyleCnt="5"/>
      <dgm:spPr/>
      <dgm:t>
        <a:bodyPr/>
        <a:lstStyle/>
        <a:p>
          <a:endParaRPr lang="uk-UA"/>
        </a:p>
      </dgm:t>
    </dgm:pt>
    <dgm:pt modelId="{E4CC6CF5-0AA7-0A47-8ADF-D8D323DA4402}" type="pres">
      <dgm:prSet presAssocID="{1D847E2F-28E2-774A-9A0F-C32D96204F3A}" presName="hierChild4" presStyleCnt="0"/>
      <dgm:spPr/>
    </dgm:pt>
    <dgm:pt modelId="{3249FA53-8349-E544-9B12-9E4EE3D4E0E6}" type="pres">
      <dgm:prSet presAssocID="{1D847E2F-28E2-774A-9A0F-C32D96204F3A}" presName="hierChild5" presStyleCnt="0"/>
      <dgm:spPr/>
    </dgm:pt>
    <dgm:pt modelId="{CB6D9959-BA96-2F4D-BD51-5D73F4D94128}" type="pres">
      <dgm:prSet presAssocID="{25D05DCB-D427-CD42-A7AA-1B2701A1CABC}" presName="Name37" presStyleLbl="parChTrans1D3" presStyleIdx="2" presStyleCnt="5"/>
      <dgm:spPr/>
      <dgm:t>
        <a:bodyPr/>
        <a:lstStyle/>
        <a:p>
          <a:endParaRPr lang="uk-UA"/>
        </a:p>
      </dgm:t>
    </dgm:pt>
    <dgm:pt modelId="{70AECCD2-FC77-394D-B20D-436752F1052F}" type="pres">
      <dgm:prSet presAssocID="{7175E6F6-873A-154F-8E0E-EE1AE805A61B}" presName="hierRoot2" presStyleCnt="0">
        <dgm:presLayoutVars>
          <dgm:hierBranch val="init"/>
        </dgm:presLayoutVars>
      </dgm:prSet>
      <dgm:spPr/>
    </dgm:pt>
    <dgm:pt modelId="{C3E2B904-A789-4347-AC7F-28A9AF55A13F}" type="pres">
      <dgm:prSet presAssocID="{7175E6F6-873A-154F-8E0E-EE1AE805A61B}" presName="rootComposite" presStyleCnt="0"/>
      <dgm:spPr/>
    </dgm:pt>
    <dgm:pt modelId="{E80A16F8-FE13-9043-B276-0CA2350ECB6B}" type="pres">
      <dgm:prSet presAssocID="{7175E6F6-873A-154F-8E0E-EE1AE805A61B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1F8B2D-5820-1241-B303-96F8AFCE1ACE}" type="pres">
      <dgm:prSet presAssocID="{7175E6F6-873A-154F-8E0E-EE1AE805A61B}" presName="rootConnector" presStyleLbl="node3" presStyleIdx="2" presStyleCnt="5"/>
      <dgm:spPr/>
      <dgm:t>
        <a:bodyPr/>
        <a:lstStyle/>
        <a:p>
          <a:endParaRPr lang="uk-UA"/>
        </a:p>
      </dgm:t>
    </dgm:pt>
    <dgm:pt modelId="{011CD129-15F7-0A41-B402-0CCA161799C6}" type="pres">
      <dgm:prSet presAssocID="{7175E6F6-873A-154F-8E0E-EE1AE805A61B}" presName="hierChild4" presStyleCnt="0"/>
      <dgm:spPr/>
    </dgm:pt>
    <dgm:pt modelId="{92ACA3AC-BE22-9443-965F-4424C5D2B304}" type="pres">
      <dgm:prSet presAssocID="{7175E6F6-873A-154F-8E0E-EE1AE805A61B}" presName="hierChild5" presStyleCnt="0"/>
      <dgm:spPr/>
    </dgm:pt>
    <dgm:pt modelId="{95C32649-3D98-8C46-BE28-9EC4A9D4C74A}" type="pres">
      <dgm:prSet presAssocID="{6352A184-6B84-AF4D-9062-7AD325FD97AB}" presName="hierChild5" presStyleCnt="0"/>
      <dgm:spPr/>
    </dgm:pt>
    <dgm:pt modelId="{EFC770D9-0D4D-D046-8FA9-2CE4BBDDC451}" type="pres">
      <dgm:prSet presAssocID="{EA2CE46F-D2CD-EE41-B1CE-3A6D7DA1E4DC}" presName="Name37" presStyleLbl="parChTrans1D2" presStyleIdx="1" presStyleCnt="2"/>
      <dgm:spPr/>
      <dgm:t>
        <a:bodyPr/>
        <a:lstStyle/>
        <a:p>
          <a:endParaRPr lang="uk-UA"/>
        </a:p>
      </dgm:t>
    </dgm:pt>
    <dgm:pt modelId="{F1330F23-574E-A942-A330-FEEC77325638}" type="pres">
      <dgm:prSet presAssocID="{8FE72B95-031E-BE4C-AED6-F6D67B11D211}" presName="hierRoot2" presStyleCnt="0">
        <dgm:presLayoutVars>
          <dgm:hierBranch val="init"/>
        </dgm:presLayoutVars>
      </dgm:prSet>
      <dgm:spPr/>
    </dgm:pt>
    <dgm:pt modelId="{4AB77794-97A3-F74D-8A4B-49980DD684F4}" type="pres">
      <dgm:prSet presAssocID="{8FE72B95-031E-BE4C-AED6-F6D67B11D211}" presName="rootComposite" presStyleCnt="0"/>
      <dgm:spPr/>
    </dgm:pt>
    <dgm:pt modelId="{04CEB4EF-17B7-464D-BE14-029187210D6C}" type="pres">
      <dgm:prSet presAssocID="{8FE72B95-031E-BE4C-AED6-F6D67B11D21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67A7570-177E-9F41-B072-FB7EA444EF86}" type="pres">
      <dgm:prSet presAssocID="{8FE72B95-031E-BE4C-AED6-F6D67B11D211}" presName="rootConnector" presStyleLbl="node2" presStyleIdx="1" presStyleCnt="2"/>
      <dgm:spPr/>
      <dgm:t>
        <a:bodyPr/>
        <a:lstStyle/>
        <a:p>
          <a:endParaRPr lang="uk-UA"/>
        </a:p>
      </dgm:t>
    </dgm:pt>
    <dgm:pt modelId="{D959EBE3-278B-CB4A-A6B0-4717CBF2E1CF}" type="pres">
      <dgm:prSet presAssocID="{8FE72B95-031E-BE4C-AED6-F6D67B11D211}" presName="hierChild4" presStyleCnt="0"/>
      <dgm:spPr/>
    </dgm:pt>
    <dgm:pt modelId="{6080B246-88AA-F743-A3D0-1A61A2FFADB6}" type="pres">
      <dgm:prSet presAssocID="{5886F931-E8FD-CE4C-B4EA-CB833D95EA10}" presName="Name37" presStyleLbl="parChTrans1D3" presStyleIdx="3" presStyleCnt="5"/>
      <dgm:spPr/>
      <dgm:t>
        <a:bodyPr/>
        <a:lstStyle/>
        <a:p>
          <a:endParaRPr lang="uk-UA"/>
        </a:p>
      </dgm:t>
    </dgm:pt>
    <dgm:pt modelId="{747AF001-E893-5647-AFAC-4B15A96215AF}" type="pres">
      <dgm:prSet presAssocID="{9E3FEE51-A6AE-944A-A2EC-0C486B8300C8}" presName="hierRoot2" presStyleCnt="0">
        <dgm:presLayoutVars>
          <dgm:hierBranch val="init"/>
        </dgm:presLayoutVars>
      </dgm:prSet>
      <dgm:spPr/>
    </dgm:pt>
    <dgm:pt modelId="{44D6B52C-BF00-484F-B5E9-89D96DE47471}" type="pres">
      <dgm:prSet presAssocID="{9E3FEE51-A6AE-944A-A2EC-0C486B8300C8}" presName="rootComposite" presStyleCnt="0"/>
      <dgm:spPr/>
    </dgm:pt>
    <dgm:pt modelId="{AFBB2FFB-C5E6-1D44-B407-F00E66EB8169}" type="pres">
      <dgm:prSet presAssocID="{9E3FEE51-A6AE-944A-A2EC-0C486B8300C8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45F0AC4-238E-F34A-9B61-8F6107DD72A5}" type="pres">
      <dgm:prSet presAssocID="{9E3FEE51-A6AE-944A-A2EC-0C486B8300C8}" presName="rootConnector" presStyleLbl="node3" presStyleIdx="3" presStyleCnt="5"/>
      <dgm:spPr/>
      <dgm:t>
        <a:bodyPr/>
        <a:lstStyle/>
        <a:p>
          <a:endParaRPr lang="uk-UA"/>
        </a:p>
      </dgm:t>
    </dgm:pt>
    <dgm:pt modelId="{41239DB0-6C64-1349-83A9-4B5E49105162}" type="pres">
      <dgm:prSet presAssocID="{9E3FEE51-A6AE-944A-A2EC-0C486B8300C8}" presName="hierChild4" presStyleCnt="0"/>
      <dgm:spPr/>
    </dgm:pt>
    <dgm:pt modelId="{160A76E7-14B4-4C40-A421-B48CBD25DEEA}" type="pres">
      <dgm:prSet presAssocID="{9E3FEE51-A6AE-944A-A2EC-0C486B8300C8}" presName="hierChild5" presStyleCnt="0"/>
      <dgm:spPr/>
    </dgm:pt>
    <dgm:pt modelId="{0E7B0187-644E-AA47-B25F-6CF17155DFEB}" type="pres">
      <dgm:prSet presAssocID="{AECDA3C7-91D8-DE48-99BF-141FF8888021}" presName="Name37" presStyleLbl="parChTrans1D3" presStyleIdx="4" presStyleCnt="5"/>
      <dgm:spPr/>
      <dgm:t>
        <a:bodyPr/>
        <a:lstStyle/>
        <a:p>
          <a:endParaRPr lang="uk-UA"/>
        </a:p>
      </dgm:t>
    </dgm:pt>
    <dgm:pt modelId="{F89A4821-D6B1-384A-9CBE-3D46DEDBB6BB}" type="pres">
      <dgm:prSet presAssocID="{A5AEE29F-E1ED-A445-B248-90670B5C2100}" presName="hierRoot2" presStyleCnt="0">
        <dgm:presLayoutVars>
          <dgm:hierBranch val="init"/>
        </dgm:presLayoutVars>
      </dgm:prSet>
      <dgm:spPr/>
    </dgm:pt>
    <dgm:pt modelId="{30712A55-C134-8D41-8C00-71C5E1DBBB54}" type="pres">
      <dgm:prSet presAssocID="{A5AEE29F-E1ED-A445-B248-90670B5C2100}" presName="rootComposite" presStyleCnt="0"/>
      <dgm:spPr/>
    </dgm:pt>
    <dgm:pt modelId="{20F88D04-DDDE-8F41-9799-498C9C3A1207}" type="pres">
      <dgm:prSet presAssocID="{A5AEE29F-E1ED-A445-B248-90670B5C2100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A39D0D7-9FB5-F34D-8437-248DBCC4CD2B}" type="pres">
      <dgm:prSet presAssocID="{A5AEE29F-E1ED-A445-B248-90670B5C2100}" presName="rootConnector" presStyleLbl="node3" presStyleIdx="4" presStyleCnt="5"/>
      <dgm:spPr/>
      <dgm:t>
        <a:bodyPr/>
        <a:lstStyle/>
        <a:p>
          <a:endParaRPr lang="uk-UA"/>
        </a:p>
      </dgm:t>
    </dgm:pt>
    <dgm:pt modelId="{4B1E2D9D-C737-2646-8DF3-2A29F6545863}" type="pres">
      <dgm:prSet presAssocID="{A5AEE29F-E1ED-A445-B248-90670B5C2100}" presName="hierChild4" presStyleCnt="0"/>
      <dgm:spPr/>
    </dgm:pt>
    <dgm:pt modelId="{8A808869-9661-F34D-8C13-9D3CB4A203DF}" type="pres">
      <dgm:prSet presAssocID="{A5AEE29F-E1ED-A445-B248-90670B5C2100}" presName="hierChild5" presStyleCnt="0"/>
      <dgm:spPr/>
    </dgm:pt>
    <dgm:pt modelId="{6024E192-49D5-CB40-8640-F938B3B57ABE}" type="pres">
      <dgm:prSet presAssocID="{8FE72B95-031E-BE4C-AED6-F6D67B11D211}" presName="hierChild5" presStyleCnt="0"/>
      <dgm:spPr/>
    </dgm:pt>
    <dgm:pt modelId="{D1AAB22F-9E24-E540-A8B1-B04F362E7F17}" type="pres">
      <dgm:prSet presAssocID="{63CF902B-BEA6-D44A-A5DC-121C4D210886}" presName="hierChild3" presStyleCnt="0"/>
      <dgm:spPr/>
    </dgm:pt>
  </dgm:ptLst>
  <dgm:cxnLst>
    <dgm:cxn modelId="{5186D2E6-CE70-F748-90F8-66BAB344F963}" type="presOf" srcId="{63CF902B-BEA6-D44A-A5DC-121C4D210886}" destId="{27ACB301-FB94-CE4D-9FA7-8955445BB26A}" srcOrd="0" destOrd="0" presId="urn:microsoft.com/office/officeart/2005/8/layout/orgChart1"/>
    <dgm:cxn modelId="{BFBF24AB-1CB1-DB42-B471-E15AB4DDB370}" srcId="{6352A184-6B84-AF4D-9062-7AD325FD97AB}" destId="{1D847E2F-28E2-774A-9A0F-C32D96204F3A}" srcOrd="1" destOrd="0" parTransId="{9CFD9ABA-6376-084C-9AE8-D000852BEBD3}" sibTransId="{65725C7B-F715-AF4F-8023-85EC57065891}"/>
    <dgm:cxn modelId="{C9550367-990D-0A4C-ADA8-DB704929A53C}" type="presOf" srcId="{7175E6F6-873A-154F-8E0E-EE1AE805A61B}" destId="{011F8B2D-5820-1241-B303-96F8AFCE1ACE}" srcOrd="1" destOrd="0" presId="urn:microsoft.com/office/officeart/2005/8/layout/orgChart1"/>
    <dgm:cxn modelId="{56C8EB20-9FDD-0A48-9E24-8964A15F3FF4}" type="presOf" srcId="{1D847E2F-28E2-774A-9A0F-C32D96204F3A}" destId="{FE62B718-81BB-8140-8B39-2271E3A9BF11}" srcOrd="1" destOrd="0" presId="urn:microsoft.com/office/officeart/2005/8/layout/orgChart1"/>
    <dgm:cxn modelId="{560326FE-0B20-2541-889E-00AE37761753}" type="presOf" srcId="{A6FB7D15-0567-A241-8FFE-CABD2D1A155B}" destId="{DE5384DD-94B8-6749-BFE6-D167F03AB5AC}" srcOrd="0" destOrd="0" presId="urn:microsoft.com/office/officeart/2005/8/layout/orgChart1"/>
    <dgm:cxn modelId="{BF564700-B90F-5648-AD22-88AE7FF11799}" srcId="{8FE72B95-031E-BE4C-AED6-F6D67B11D211}" destId="{A5AEE29F-E1ED-A445-B248-90670B5C2100}" srcOrd="1" destOrd="0" parTransId="{AECDA3C7-91D8-DE48-99BF-141FF8888021}" sibTransId="{C9268EEB-52E6-6045-8149-A427B7CDE3E5}"/>
    <dgm:cxn modelId="{8822392A-006E-A248-A4D9-D9BFCE43C54B}" type="presOf" srcId="{8FE72B95-031E-BE4C-AED6-F6D67B11D211}" destId="{04CEB4EF-17B7-464D-BE14-029187210D6C}" srcOrd="0" destOrd="0" presId="urn:microsoft.com/office/officeart/2005/8/layout/orgChart1"/>
    <dgm:cxn modelId="{2DCDF563-B8E1-0941-9316-E1B86E8EC7AE}" type="presOf" srcId="{9CFD9ABA-6376-084C-9AE8-D000852BEBD3}" destId="{7B63ECEA-F0FB-9B4B-82E2-F1D2570AF831}" srcOrd="0" destOrd="0" presId="urn:microsoft.com/office/officeart/2005/8/layout/orgChart1"/>
    <dgm:cxn modelId="{190483AA-2CB3-554C-882E-5F4DFD5944C6}" type="presOf" srcId="{48C637D4-8114-8643-BB73-E6B013AB4A2F}" destId="{2ACFA5FC-C603-4B4D-AEA9-6F6D89BB85EE}" srcOrd="0" destOrd="0" presId="urn:microsoft.com/office/officeart/2005/8/layout/orgChart1"/>
    <dgm:cxn modelId="{1C4E208C-6ADF-2A4C-8D2C-029DE610DE3B}" type="presOf" srcId="{8FE72B95-031E-BE4C-AED6-F6D67B11D211}" destId="{967A7570-177E-9F41-B072-FB7EA444EF86}" srcOrd="1" destOrd="0" presId="urn:microsoft.com/office/officeart/2005/8/layout/orgChart1"/>
    <dgm:cxn modelId="{F5A5D8B5-EF59-AD4C-962B-964B889412FE}" type="presOf" srcId="{25D05DCB-D427-CD42-A7AA-1B2701A1CABC}" destId="{CB6D9959-BA96-2F4D-BD51-5D73F4D94128}" srcOrd="0" destOrd="0" presId="urn:microsoft.com/office/officeart/2005/8/layout/orgChart1"/>
    <dgm:cxn modelId="{327A5943-2CCC-8049-B487-C633770BAE17}" type="presOf" srcId="{6352A184-6B84-AF4D-9062-7AD325FD97AB}" destId="{87AB1233-6388-7747-8F05-D3B0EA5F60AC}" srcOrd="1" destOrd="0" presId="urn:microsoft.com/office/officeart/2005/8/layout/orgChart1"/>
    <dgm:cxn modelId="{5B0A7AF1-A637-524F-9BEA-CDC684A03299}" srcId="{F524E945-C11A-E942-AF77-775AECCA4E46}" destId="{63CF902B-BEA6-D44A-A5DC-121C4D210886}" srcOrd="0" destOrd="0" parTransId="{E8177FE9-B2F7-D74B-9790-02C1FA386815}" sibTransId="{746E9F6C-5751-AF40-9FCF-41918F5ACD7B}"/>
    <dgm:cxn modelId="{37E7ADB0-C07D-1146-A1BC-C666F6BAC116}" type="presOf" srcId="{63CF902B-BEA6-D44A-A5DC-121C4D210886}" destId="{B903DC8F-4B07-9C46-B2C3-DA8623CC521E}" srcOrd="1" destOrd="0" presId="urn:microsoft.com/office/officeart/2005/8/layout/orgChart1"/>
    <dgm:cxn modelId="{DA1FF969-F4E0-C446-B1AE-4310F31F47B7}" type="presOf" srcId="{EA2CE46F-D2CD-EE41-B1CE-3A6D7DA1E4DC}" destId="{EFC770D9-0D4D-D046-8FA9-2CE4BBDDC451}" srcOrd="0" destOrd="0" presId="urn:microsoft.com/office/officeart/2005/8/layout/orgChart1"/>
    <dgm:cxn modelId="{6CCDB816-68AB-5C44-8110-3F4EF3279E40}" srcId="{63CF902B-BEA6-D44A-A5DC-121C4D210886}" destId="{6352A184-6B84-AF4D-9062-7AD325FD97AB}" srcOrd="0" destOrd="0" parTransId="{744BF236-0FDD-4D40-8D15-9321CB786C97}" sibTransId="{37A59440-22B2-7D49-B15D-D2A1FAFBDFF7}"/>
    <dgm:cxn modelId="{ABB81C50-8A07-7C41-BCA8-FBFC8BBC3A11}" type="presOf" srcId="{A5AEE29F-E1ED-A445-B248-90670B5C2100}" destId="{BA39D0D7-9FB5-F34D-8437-248DBCC4CD2B}" srcOrd="1" destOrd="0" presId="urn:microsoft.com/office/officeart/2005/8/layout/orgChart1"/>
    <dgm:cxn modelId="{224567A8-8278-CF4E-B27F-55EBA95CCD9C}" type="presOf" srcId="{5886F931-E8FD-CE4C-B4EA-CB833D95EA10}" destId="{6080B246-88AA-F743-A3D0-1A61A2FFADB6}" srcOrd="0" destOrd="0" presId="urn:microsoft.com/office/officeart/2005/8/layout/orgChart1"/>
    <dgm:cxn modelId="{D80159F4-0B7E-FF43-93A1-265D97A590B9}" type="presOf" srcId="{F524E945-C11A-E942-AF77-775AECCA4E46}" destId="{5EB82859-5510-1943-9810-5C9657DAAE7A}" srcOrd="0" destOrd="0" presId="urn:microsoft.com/office/officeart/2005/8/layout/orgChart1"/>
    <dgm:cxn modelId="{6D58F4EB-4378-C345-A298-54304272FC17}" type="presOf" srcId="{48C637D4-8114-8643-BB73-E6B013AB4A2F}" destId="{E04DF7CB-DADE-0A44-B7F6-10C44D5A0566}" srcOrd="1" destOrd="0" presId="urn:microsoft.com/office/officeart/2005/8/layout/orgChart1"/>
    <dgm:cxn modelId="{99F499DF-8971-8E4F-B4A6-B51B436E78C0}" type="presOf" srcId="{7175E6F6-873A-154F-8E0E-EE1AE805A61B}" destId="{E80A16F8-FE13-9043-B276-0CA2350ECB6B}" srcOrd="0" destOrd="0" presId="urn:microsoft.com/office/officeart/2005/8/layout/orgChart1"/>
    <dgm:cxn modelId="{5BC0CC5E-719B-C24C-8BCB-BD76C911C555}" type="presOf" srcId="{AECDA3C7-91D8-DE48-99BF-141FF8888021}" destId="{0E7B0187-644E-AA47-B25F-6CF17155DFEB}" srcOrd="0" destOrd="0" presId="urn:microsoft.com/office/officeart/2005/8/layout/orgChart1"/>
    <dgm:cxn modelId="{25F684E2-2B79-5443-91E9-741AC90BF57A}" srcId="{6352A184-6B84-AF4D-9062-7AD325FD97AB}" destId="{7175E6F6-873A-154F-8E0E-EE1AE805A61B}" srcOrd="2" destOrd="0" parTransId="{25D05DCB-D427-CD42-A7AA-1B2701A1CABC}" sibTransId="{02380769-378C-1F41-8B4E-55489686827D}"/>
    <dgm:cxn modelId="{FF9971EA-749A-ED4E-9644-D19989780F13}" srcId="{6352A184-6B84-AF4D-9062-7AD325FD97AB}" destId="{48C637D4-8114-8643-BB73-E6B013AB4A2F}" srcOrd="0" destOrd="0" parTransId="{A6FB7D15-0567-A241-8FFE-CABD2D1A155B}" sibTransId="{F39CF8FC-696F-694F-8496-33BCD54BBD88}"/>
    <dgm:cxn modelId="{D66B2DE0-EC14-0D4E-9884-F606E9171AEB}" type="presOf" srcId="{9E3FEE51-A6AE-944A-A2EC-0C486B8300C8}" destId="{945F0AC4-238E-F34A-9B61-8F6107DD72A5}" srcOrd="1" destOrd="0" presId="urn:microsoft.com/office/officeart/2005/8/layout/orgChart1"/>
    <dgm:cxn modelId="{FAE32C92-A570-5C4A-955F-A84DC30889EE}" type="presOf" srcId="{1D847E2F-28E2-774A-9A0F-C32D96204F3A}" destId="{D9A03B38-8DA0-904E-AC25-AAD3284C09C6}" srcOrd="0" destOrd="0" presId="urn:microsoft.com/office/officeart/2005/8/layout/orgChart1"/>
    <dgm:cxn modelId="{CF7DF7D3-9C87-0A4C-9781-A0DCC4E01A6C}" type="presOf" srcId="{6352A184-6B84-AF4D-9062-7AD325FD97AB}" destId="{C1D53B0D-3FF8-484C-A72A-519AB8820CD2}" srcOrd="0" destOrd="0" presId="urn:microsoft.com/office/officeart/2005/8/layout/orgChart1"/>
    <dgm:cxn modelId="{0FF2750B-7CF6-A243-BEE0-A8AD6B5AEEE5}" type="presOf" srcId="{A5AEE29F-E1ED-A445-B248-90670B5C2100}" destId="{20F88D04-DDDE-8F41-9799-498C9C3A1207}" srcOrd="0" destOrd="0" presId="urn:microsoft.com/office/officeart/2005/8/layout/orgChart1"/>
    <dgm:cxn modelId="{39D68A17-E932-C344-8C91-745F2F30C94F}" type="presOf" srcId="{9E3FEE51-A6AE-944A-A2EC-0C486B8300C8}" destId="{AFBB2FFB-C5E6-1D44-B407-F00E66EB8169}" srcOrd="0" destOrd="0" presId="urn:microsoft.com/office/officeart/2005/8/layout/orgChart1"/>
    <dgm:cxn modelId="{C5908EEB-360F-1145-88D5-444AE750C6FE}" type="presOf" srcId="{744BF236-0FDD-4D40-8D15-9321CB786C97}" destId="{180F9B17-D398-3F4B-81B0-A70605D2F1F5}" srcOrd="0" destOrd="0" presId="urn:microsoft.com/office/officeart/2005/8/layout/orgChart1"/>
    <dgm:cxn modelId="{8E061165-EC76-AE46-887A-E3DD9C2A5F38}" srcId="{63CF902B-BEA6-D44A-A5DC-121C4D210886}" destId="{8FE72B95-031E-BE4C-AED6-F6D67B11D211}" srcOrd="1" destOrd="0" parTransId="{EA2CE46F-D2CD-EE41-B1CE-3A6D7DA1E4DC}" sibTransId="{A9225564-5CD3-9A4F-99FC-21CD09D3949B}"/>
    <dgm:cxn modelId="{CB518424-40A9-5540-8F5C-73136691414E}" srcId="{8FE72B95-031E-BE4C-AED6-F6D67B11D211}" destId="{9E3FEE51-A6AE-944A-A2EC-0C486B8300C8}" srcOrd="0" destOrd="0" parTransId="{5886F931-E8FD-CE4C-B4EA-CB833D95EA10}" sibTransId="{FB83AA62-E2B8-AB46-B1DE-719EC069B3D6}"/>
    <dgm:cxn modelId="{F4073817-1F1B-3944-A337-F5A8998152D0}" type="presParOf" srcId="{5EB82859-5510-1943-9810-5C9657DAAE7A}" destId="{19A377AA-A3DC-9749-AF64-D69767FD19D4}" srcOrd="0" destOrd="0" presId="urn:microsoft.com/office/officeart/2005/8/layout/orgChart1"/>
    <dgm:cxn modelId="{A4DEF2CF-8E5D-2247-ADBB-D53EDCF9665F}" type="presParOf" srcId="{19A377AA-A3DC-9749-AF64-D69767FD19D4}" destId="{D502BD37-C8A5-CB44-AD33-E6F5CBE34827}" srcOrd="0" destOrd="0" presId="urn:microsoft.com/office/officeart/2005/8/layout/orgChart1"/>
    <dgm:cxn modelId="{3C093078-B191-CF48-8D80-1B23377AA924}" type="presParOf" srcId="{D502BD37-C8A5-CB44-AD33-E6F5CBE34827}" destId="{27ACB301-FB94-CE4D-9FA7-8955445BB26A}" srcOrd="0" destOrd="0" presId="urn:microsoft.com/office/officeart/2005/8/layout/orgChart1"/>
    <dgm:cxn modelId="{2CE684D4-2D40-0546-82CE-6B6B97527AEB}" type="presParOf" srcId="{D502BD37-C8A5-CB44-AD33-E6F5CBE34827}" destId="{B903DC8F-4B07-9C46-B2C3-DA8623CC521E}" srcOrd="1" destOrd="0" presId="urn:microsoft.com/office/officeart/2005/8/layout/orgChart1"/>
    <dgm:cxn modelId="{A1913425-0276-D748-B1FF-32E6501C3487}" type="presParOf" srcId="{19A377AA-A3DC-9749-AF64-D69767FD19D4}" destId="{1EE31E9B-4003-F342-8AC8-F78FC6E5A6A5}" srcOrd="1" destOrd="0" presId="urn:microsoft.com/office/officeart/2005/8/layout/orgChart1"/>
    <dgm:cxn modelId="{D37EDF4E-3336-2B4C-863A-37809E7A6C5C}" type="presParOf" srcId="{1EE31E9B-4003-F342-8AC8-F78FC6E5A6A5}" destId="{180F9B17-D398-3F4B-81B0-A70605D2F1F5}" srcOrd="0" destOrd="0" presId="urn:microsoft.com/office/officeart/2005/8/layout/orgChart1"/>
    <dgm:cxn modelId="{CFD04F92-DB6F-8046-8546-CF7ADD225EB6}" type="presParOf" srcId="{1EE31E9B-4003-F342-8AC8-F78FC6E5A6A5}" destId="{A07CA54C-3ED0-734F-AF95-0F1CD6769B75}" srcOrd="1" destOrd="0" presId="urn:microsoft.com/office/officeart/2005/8/layout/orgChart1"/>
    <dgm:cxn modelId="{575F21A6-C995-734D-9593-827F9C978982}" type="presParOf" srcId="{A07CA54C-3ED0-734F-AF95-0F1CD6769B75}" destId="{7A706AE0-ED8C-C842-A8D2-0E0AB73CB5C1}" srcOrd="0" destOrd="0" presId="urn:microsoft.com/office/officeart/2005/8/layout/orgChart1"/>
    <dgm:cxn modelId="{B3880A13-A665-4444-ABF4-626911FE2EC0}" type="presParOf" srcId="{7A706AE0-ED8C-C842-A8D2-0E0AB73CB5C1}" destId="{C1D53B0D-3FF8-484C-A72A-519AB8820CD2}" srcOrd="0" destOrd="0" presId="urn:microsoft.com/office/officeart/2005/8/layout/orgChart1"/>
    <dgm:cxn modelId="{6A73780E-5EA4-604C-BD27-00F1179258E2}" type="presParOf" srcId="{7A706AE0-ED8C-C842-A8D2-0E0AB73CB5C1}" destId="{87AB1233-6388-7747-8F05-D3B0EA5F60AC}" srcOrd="1" destOrd="0" presId="urn:microsoft.com/office/officeart/2005/8/layout/orgChart1"/>
    <dgm:cxn modelId="{03FECEFF-FAC3-4348-B8B6-6A929098C656}" type="presParOf" srcId="{A07CA54C-3ED0-734F-AF95-0F1CD6769B75}" destId="{A5100216-D91A-F948-BA25-A4A1E63F4D5E}" srcOrd="1" destOrd="0" presId="urn:microsoft.com/office/officeart/2005/8/layout/orgChart1"/>
    <dgm:cxn modelId="{77ED6320-ECDE-3B44-9D47-E6B70693A345}" type="presParOf" srcId="{A5100216-D91A-F948-BA25-A4A1E63F4D5E}" destId="{DE5384DD-94B8-6749-BFE6-D167F03AB5AC}" srcOrd="0" destOrd="0" presId="urn:microsoft.com/office/officeart/2005/8/layout/orgChart1"/>
    <dgm:cxn modelId="{421B353D-06C0-FA4C-93D5-977E0E93270E}" type="presParOf" srcId="{A5100216-D91A-F948-BA25-A4A1E63F4D5E}" destId="{578F8DDB-79C4-CA4B-BB69-19B39E4AE908}" srcOrd="1" destOrd="0" presId="urn:microsoft.com/office/officeart/2005/8/layout/orgChart1"/>
    <dgm:cxn modelId="{DFEA2C8A-0A5F-C641-ACB8-2EDADED85D6B}" type="presParOf" srcId="{578F8DDB-79C4-CA4B-BB69-19B39E4AE908}" destId="{CBFBDD98-E28A-ED41-8699-376C156A0FCD}" srcOrd="0" destOrd="0" presId="urn:microsoft.com/office/officeart/2005/8/layout/orgChart1"/>
    <dgm:cxn modelId="{C676F98C-86A1-874A-B523-8AC4FBE2AA94}" type="presParOf" srcId="{CBFBDD98-E28A-ED41-8699-376C156A0FCD}" destId="{2ACFA5FC-C603-4B4D-AEA9-6F6D89BB85EE}" srcOrd="0" destOrd="0" presId="urn:microsoft.com/office/officeart/2005/8/layout/orgChart1"/>
    <dgm:cxn modelId="{C75B8D42-5F05-084D-86DB-8D942D93192D}" type="presParOf" srcId="{CBFBDD98-E28A-ED41-8699-376C156A0FCD}" destId="{E04DF7CB-DADE-0A44-B7F6-10C44D5A0566}" srcOrd="1" destOrd="0" presId="urn:microsoft.com/office/officeart/2005/8/layout/orgChart1"/>
    <dgm:cxn modelId="{07B32E74-A520-434D-862B-4CE9ED794897}" type="presParOf" srcId="{578F8DDB-79C4-CA4B-BB69-19B39E4AE908}" destId="{A2314559-50F6-744A-8B5A-CC622F7EB88A}" srcOrd="1" destOrd="0" presId="urn:microsoft.com/office/officeart/2005/8/layout/orgChart1"/>
    <dgm:cxn modelId="{65133620-FADA-B340-98D7-C0AAB436C557}" type="presParOf" srcId="{578F8DDB-79C4-CA4B-BB69-19B39E4AE908}" destId="{608795A0-AC2D-6B4B-BBF8-63E610098DC0}" srcOrd="2" destOrd="0" presId="urn:microsoft.com/office/officeart/2005/8/layout/orgChart1"/>
    <dgm:cxn modelId="{C874A798-2DC1-E649-A397-41648AFD1FE1}" type="presParOf" srcId="{A5100216-D91A-F948-BA25-A4A1E63F4D5E}" destId="{7B63ECEA-F0FB-9B4B-82E2-F1D2570AF831}" srcOrd="2" destOrd="0" presId="urn:microsoft.com/office/officeart/2005/8/layout/orgChart1"/>
    <dgm:cxn modelId="{945B66C3-9B87-6A42-8023-CE3334611A29}" type="presParOf" srcId="{A5100216-D91A-F948-BA25-A4A1E63F4D5E}" destId="{FC3E71A1-5F01-0A4E-A75F-6F4C2620AA30}" srcOrd="3" destOrd="0" presId="urn:microsoft.com/office/officeart/2005/8/layout/orgChart1"/>
    <dgm:cxn modelId="{2600DDC1-EA76-CD47-99FF-052DFD393560}" type="presParOf" srcId="{FC3E71A1-5F01-0A4E-A75F-6F4C2620AA30}" destId="{9730C79F-717A-8F45-BAF7-6C4DE59CA15A}" srcOrd="0" destOrd="0" presId="urn:microsoft.com/office/officeart/2005/8/layout/orgChart1"/>
    <dgm:cxn modelId="{2436ED59-F013-BC40-8BF7-9AC64F332D9A}" type="presParOf" srcId="{9730C79F-717A-8F45-BAF7-6C4DE59CA15A}" destId="{D9A03B38-8DA0-904E-AC25-AAD3284C09C6}" srcOrd="0" destOrd="0" presId="urn:microsoft.com/office/officeart/2005/8/layout/orgChart1"/>
    <dgm:cxn modelId="{E526D600-1A33-B34F-A619-23E464D7DD3D}" type="presParOf" srcId="{9730C79F-717A-8F45-BAF7-6C4DE59CA15A}" destId="{FE62B718-81BB-8140-8B39-2271E3A9BF11}" srcOrd="1" destOrd="0" presId="urn:microsoft.com/office/officeart/2005/8/layout/orgChart1"/>
    <dgm:cxn modelId="{B043E92D-FCD2-3140-8C80-EA8B664A05B3}" type="presParOf" srcId="{FC3E71A1-5F01-0A4E-A75F-6F4C2620AA30}" destId="{E4CC6CF5-0AA7-0A47-8ADF-D8D323DA4402}" srcOrd="1" destOrd="0" presId="urn:microsoft.com/office/officeart/2005/8/layout/orgChart1"/>
    <dgm:cxn modelId="{6E881DDE-7DD4-9F46-A986-79132B3D0247}" type="presParOf" srcId="{FC3E71A1-5F01-0A4E-A75F-6F4C2620AA30}" destId="{3249FA53-8349-E544-9B12-9E4EE3D4E0E6}" srcOrd="2" destOrd="0" presId="urn:microsoft.com/office/officeart/2005/8/layout/orgChart1"/>
    <dgm:cxn modelId="{E9ED41BF-B5B5-9F47-AE13-36144E972DBC}" type="presParOf" srcId="{A5100216-D91A-F948-BA25-A4A1E63F4D5E}" destId="{CB6D9959-BA96-2F4D-BD51-5D73F4D94128}" srcOrd="4" destOrd="0" presId="urn:microsoft.com/office/officeart/2005/8/layout/orgChart1"/>
    <dgm:cxn modelId="{1D568D1E-2673-1C46-B184-30C8E256B074}" type="presParOf" srcId="{A5100216-D91A-F948-BA25-A4A1E63F4D5E}" destId="{70AECCD2-FC77-394D-B20D-436752F1052F}" srcOrd="5" destOrd="0" presId="urn:microsoft.com/office/officeart/2005/8/layout/orgChart1"/>
    <dgm:cxn modelId="{669CE6A9-0DF6-4B41-9B74-B30C75941D20}" type="presParOf" srcId="{70AECCD2-FC77-394D-B20D-436752F1052F}" destId="{C3E2B904-A789-4347-AC7F-28A9AF55A13F}" srcOrd="0" destOrd="0" presId="urn:microsoft.com/office/officeart/2005/8/layout/orgChart1"/>
    <dgm:cxn modelId="{581B2922-B733-054C-A407-BC90AA983631}" type="presParOf" srcId="{C3E2B904-A789-4347-AC7F-28A9AF55A13F}" destId="{E80A16F8-FE13-9043-B276-0CA2350ECB6B}" srcOrd="0" destOrd="0" presId="urn:microsoft.com/office/officeart/2005/8/layout/orgChart1"/>
    <dgm:cxn modelId="{C7610AAC-5000-AD41-9A4E-45E1A07256DC}" type="presParOf" srcId="{C3E2B904-A789-4347-AC7F-28A9AF55A13F}" destId="{011F8B2D-5820-1241-B303-96F8AFCE1ACE}" srcOrd="1" destOrd="0" presId="urn:microsoft.com/office/officeart/2005/8/layout/orgChart1"/>
    <dgm:cxn modelId="{47FF0BD9-641C-8340-91E2-6CEBD9F66E9F}" type="presParOf" srcId="{70AECCD2-FC77-394D-B20D-436752F1052F}" destId="{011CD129-15F7-0A41-B402-0CCA161799C6}" srcOrd="1" destOrd="0" presId="urn:microsoft.com/office/officeart/2005/8/layout/orgChart1"/>
    <dgm:cxn modelId="{CFDD599A-1308-F140-845E-395AF544356D}" type="presParOf" srcId="{70AECCD2-FC77-394D-B20D-436752F1052F}" destId="{92ACA3AC-BE22-9443-965F-4424C5D2B304}" srcOrd="2" destOrd="0" presId="urn:microsoft.com/office/officeart/2005/8/layout/orgChart1"/>
    <dgm:cxn modelId="{1D7A2414-0975-4A48-9706-15DF082782A2}" type="presParOf" srcId="{A07CA54C-3ED0-734F-AF95-0F1CD6769B75}" destId="{95C32649-3D98-8C46-BE28-9EC4A9D4C74A}" srcOrd="2" destOrd="0" presId="urn:microsoft.com/office/officeart/2005/8/layout/orgChart1"/>
    <dgm:cxn modelId="{F6C80234-4B44-0B4C-91E1-38A59A266006}" type="presParOf" srcId="{1EE31E9B-4003-F342-8AC8-F78FC6E5A6A5}" destId="{EFC770D9-0D4D-D046-8FA9-2CE4BBDDC451}" srcOrd="2" destOrd="0" presId="urn:microsoft.com/office/officeart/2005/8/layout/orgChart1"/>
    <dgm:cxn modelId="{38349063-C6DA-BA4A-82A9-A6F3869D0B51}" type="presParOf" srcId="{1EE31E9B-4003-F342-8AC8-F78FC6E5A6A5}" destId="{F1330F23-574E-A942-A330-FEEC77325638}" srcOrd="3" destOrd="0" presId="urn:microsoft.com/office/officeart/2005/8/layout/orgChart1"/>
    <dgm:cxn modelId="{80B589CC-7C43-584A-A745-FED632BE9213}" type="presParOf" srcId="{F1330F23-574E-A942-A330-FEEC77325638}" destId="{4AB77794-97A3-F74D-8A4B-49980DD684F4}" srcOrd="0" destOrd="0" presId="urn:microsoft.com/office/officeart/2005/8/layout/orgChart1"/>
    <dgm:cxn modelId="{0987C625-22A5-5A47-8BB1-9CDB501B6923}" type="presParOf" srcId="{4AB77794-97A3-F74D-8A4B-49980DD684F4}" destId="{04CEB4EF-17B7-464D-BE14-029187210D6C}" srcOrd="0" destOrd="0" presId="urn:microsoft.com/office/officeart/2005/8/layout/orgChart1"/>
    <dgm:cxn modelId="{DAEF181A-07D8-4F4A-8257-1768FC5D57F1}" type="presParOf" srcId="{4AB77794-97A3-F74D-8A4B-49980DD684F4}" destId="{967A7570-177E-9F41-B072-FB7EA444EF86}" srcOrd="1" destOrd="0" presId="urn:microsoft.com/office/officeart/2005/8/layout/orgChart1"/>
    <dgm:cxn modelId="{50E5906E-49DA-4C4C-9E79-1037E0BBC0A1}" type="presParOf" srcId="{F1330F23-574E-A942-A330-FEEC77325638}" destId="{D959EBE3-278B-CB4A-A6B0-4717CBF2E1CF}" srcOrd="1" destOrd="0" presId="urn:microsoft.com/office/officeart/2005/8/layout/orgChart1"/>
    <dgm:cxn modelId="{08D7FCE7-059A-1243-868F-2C8A54E8A51C}" type="presParOf" srcId="{D959EBE3-278B-CB4A-A6B0-4717CBF2E1CF}" destId="{6080B246-88AA-F743-A3D0-1A61A2FFADB6}" srcOrd="0" destOrd="0" presId="urn:microsoft.com/office/officeart/2005/8/layout/orgChart1"/>
    <dgm:cxn modelId="{900031CA-4304-E74E-A710-EDACD7B19BDF}" type="presParOf" srcId="{D959EBE3-278B-CB4A-A6B0-4717CBF2E1CF}" destId="{747AF001-E893-5647-AFAC-4B15A96215AF}" srcOrd="1" destOrd="0" presId="urn:microsoft.com/office/officeart/2005/8/layout/orgChart1"/>
    <dgm:cxn modelId="{9B30BF9A-7E7E-7A46-80A3-B65B28097622}" type="presParOf" srcId="{747AF001-E893-5647-AFAC-4B15A96215AF}" destId="{44D6B52C-BF00-484F-B5E9-89D96DE47471}" srcOrd="0" destOrd="0" presId="urn:microsoft.com/office/officeart/2005/8/layout/orgChart1"/>
    <dgm:cxn modelId="{D07AC8F8-46B9-7B4E-B855-78128AC4C184}" type="presParOf" srcId="{44D6B52C-BF00-484F-B5E9-89D96DE47471}" destId="{AFBB2FFB-C5E6-1D44-B407-F00E66EB8169}" srcOrd="0" destOrd="0" presId="urn:microsoft.com/office/officeart/2005/8/layout/orgChart1"/>
    <dgm:cxn modelId="{9ADA18B0-057F-E846-849F-052304E98095}" type="presParOf" srcId="{44D6B52C-BF00-484F-B5E9-89D96DE47471}" destId="{945F0AC4-238E-F34A-9B61-8F6107DD72A5}" srcOrd="1" destOrd="0" presId="urn:microsoft.com/office/officeart/2005/8/layout/orgChart1"/>
    <dgm:cxn modelId="{AB7CB1BB-5778-DA4C-8249-EF318CCFED76}" type="presParOf" srcId="{747AF001-E893-5647-AFAC-4B15A96215AF}" destId="{41239DB0-6C64-1349-83A9-4B5E49105162}" srcOrd="1" destOrd="0" presId="urn:microsoft.com/office/officeart/2005/8/layout/orgChart1"/>
    <dgm:cxn modelId="{D39AD9CC-C62F-C548-A109-B8024A156D72}" type="presParOf" srcId="{747AF001-E893-5647-AFAC-4B15A96215AF}" destId="{160A76E7-14B4-4C40-A421-B48CBD25DEEA}" srcOrd="2" destOrd="0" presId="urn:microsoft.com/office/officeart/2005/8/layout/orgChart1"/>
    <dgm:cxn modelId="{CD3C7CEC-BB75-0840-B219-58555DF1758F}" type="presParOf" srcId="{D959EBE3-278B-CB4A-A6B0-4717CBF2E1CF}" destId="{0E7B0187-644E-AA47-B25F-6CF17155DFEB}" srcOrd="2" destOrd="0" presId="urn:microsoft.com/office/officeart/2005/8/layout/orgChart1"/>
    <dgm:cxn modelId="{41E64D82-3B9E-B347-BE94-F8AC58DAB633}" type="presParOf" srcId="{D959EBE3-278B-CB4A-A6B0-4717CBF2E1CF}" destId="{F89A4821-D6B1-384A-9CBE-3D46DEDBB6BB}" srcOrd="3" destOrd="0" presId="urn:microsoft.com/office/officeart/2005/8/layout/orgChart1"/>
    <dgm:cxn modelId="{7460CE70-D2B0-CB45-B7DD-77D9F194E2CC}" type="presParOf" srcId="{F89A4821-D6B1-384A-9CBE-3D46DEDBB6BB}" destId="{30712A55-C134-8D41-8C00-71C5E1DBBB54}" srcOrd="0" destOrd="0" presId="urn:microsoft.com/office/officeart/2005/8/layout/orgChart1"/>
    <dgm:cxn modelId="{C525F36A-47F0-214B-8F8C-1C70827E8287}" type="presParOf" srcId="{30712A55-C134-8D41-8C00-71C5E1DBBB54}" destId="{20F88D04-DDDE-8F41-9799-498C9C3A1207}" srcOrd="0" destOrd="0" presId="urn:microsoft.com/office/officeart/2005/8/layout/orgChart1"/>
    <dgm:cxn modelId="{045EF90B-EEA0-3946-802A-9188B57F1D74}" type="presParOf" srcId="{30712A55-C134-8D41-8C00-71C5E1DBBB54}" destId="{BA39D0D7-9FB5-F34D-8437-248DBCC4CD2B}" srcOrd="1" destOrd="0" presId="urn:microsoft.com/office/officeart/2005/8/layout/orgChart1"/>
    <dgm:cxn modelId="{2401B4FF-E698-E34E-82C2-6231DA5C4CB0}" type="presParOf" srcId="{F89A4821-D6B1-384A-9CBE-3D46DEDBB6BB}" destId="{4B1E2D9D-C737-2646-8DF3-2A29F6545863}" srcOrd="1" destOrd="0" presId="urn:microsoft.com/office/officeart/2005/8/layout/orgChart1"/>
    <dgm:cxn modelId="{ACDECC2C-2E80-3B41-B9AA-95227CEDDD97}" type="presParOf" srcId="{F89A4821-D6B1-384A-9CBE-3D46DEDBB6BB}" destId="{8A808869-9661-F34D-8C13-9D3CB4A203DF}" srcOrd="2" destOrd="0" presId="urn:microsoft.com/office/officeart/2005/8/layout/orgChart1"/>
    <dgm:cxn modelId="{06E9978E-5641-5644-A49C-D392DDE24775}" type="presParOf" srcId="{F1330F23-574E-A942-A330-FEEC77325638}" destId="{6024E192-49D5-CB40-8640-F938B3B57ABE}" srcOrd="2" destOrd="0" presId="urn:microsoft.com/office/officeart/2005/8/layout/orgChart1"/>
    <dgm:cxn modelId="{735141E5-D519-DE46-B4CA-34078B5CFCEF}" type="presParOf" srcId="{19A377AA-A3DC-9749-AF64-D69767FD19D4}" destId="{D1AAB22F-9E24-E540-A8B1-B04F362E7F1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A76752-6140-EE42-BF33-E52D0199779C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82CF9E-BC02-6C4C-A779-67996DC31D38}">
      <dgm:prSet phldrT="[Text]" custT="1"/>
      <dgm:spPr/>
      <dgm:t>
        <a:bodyPr/>
        <a:lstStyle/>
        <a:p>
          <a:r>
            <a:rPr lang="uk-UA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645E1-07A5-5B47-8B7C-D24F1CE3667F}" type="parTrans" cxnId="{F77839E3-DBF7-6C4B-B74D-D9AC8D820AC9}">
      <dgm:prSet/>
      <dgm:spPr/>
      <dgm:t>
        <a:bodyPr/>
        <a:lstStyle/>
        <a:p>
          <a:endParaRPr lang="en-US"/>
        </a:p>
      </dgm:t>
    </dgm:pt>
    <dgm:pt modelId="{C2B6000E-38F4-1441-99BD-BF0CB7AE58D7}" type="sibTrans" cxnId="{F77839E3-DBF7-6C4B-B74D-D9AC8D820AC9}">
      <dgm:prSet/>
      <dgm:spPr/>
      <dgm:t>
        <a:bodyPr/>
        <a:lstStyle/>
        <a:p>
          <a:endParaRPr lang="en-US"/>
        </a:p>
      </dgm:t>
    </dgm:pt>
    <dgm:pt modelId="{A177CD57-F01A-C14E-8CC3-404335C3738F}">
      <dgm:prSet phldrT="[Text]" custT="1"/>
      <dgm:spPr/>
      <dgm:t>
        <a:bodyPr/>
        <a:lstStyle/>
        <a:p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30%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</dgm:t>
    </dgm:pt>
    <dgm:pt modelId="{EFE6CFDF-66B6-124E-A227-21DD9979C6E7}" type="parTrans" cxnId="{66FFA0B5-7157-9D41-826E-8B6FADE9CD86}">
      <dgm:prSet/>
      <dgm:spPr/>
      <dgm:t>
        <a:bodyPr/>
        <a:lstStyle/>
        <a:p>
          <a:endParaRPr lang="en-US"/>
        </a:p>
      </dgm:t>
    </dgm:pt>
    <dgm:pt modelId="{CC737B9C-FCA5-F34B-B24C-E046C6761B4B}" type="sibTrans" cxnId="{66FFA0B5-7157-9D41-826E-8B6FADE9CD86}">
      <dgm:prSet/>
      <dgm:spPr/>
      <dgm:t>
        <a:bodyPr/>
        <a:lstStyle/>
        <a:p>
          <a:endParaRPr lang="en-US"/>
        </a:p>
      </dgm:t>
    </dgm:pt>
    <dgm:pt modelId="{C522B88C-8100-EB45-BDA0-838B2F0E7190}">
      <dgm:prSet phldrT="[Text]" custT="1"/>
      <dgm:spPr/>
      <dgm:t>
        <a:bodyPr/>
        <a:lstStyle/>
        <a:p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83C885-3AED-754E-9FA6-F8BAD89FA38E}" type="parTrans" cxnId="{3BA18E76-3181-C24B-9AE1-F6E660B28753}">
      <dgm:prSet/>
      <dgm:spPr/>
      <dgm:t>
        <a:bodyPr/>
        <a:lstStyle/>
        <a:p>
          <a:endParaRPr lang="en-US"/>
        </a:p>
      </dgm:t>
    </dgm:pt>
    <dgm:pt modelId="{D38E86F0-6EFD-C846-A264-1AA33A1EF0E1}" type="sibTrans" cxnId="{3BA18E76-3181-C24B-9AE1-F6E660B28753}">
      <dgm:prSet/>
      <dgm:spPr/>
      <dgm:t>
        <a:bodyPr/>
        <a:lstStyle/>
        <a:p>
          <a:endParaRPr lang="en-US"/>
        </a:p>
      </dgm:t>
    </dgm:pt>
    <dgm:pt modelId="{FCFDD819-3A88-EB4B-A8D9-BA6DFC644DF1}">
      <dgm:prSet phldrT="[Text]" custT="1"/>
      <dgm:spPr/>
      <dgm:t>
        <a:bodyPr/>
        <a:lstStyle/>
        <a:p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</a:t>
          </a:r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 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</dgm:t>
    </dgm:pt>
    <dgm:pt modelId="{A9B3982B-041D-1D42-BDF8-A0DD11C4BD2C}" type="parTrans" cxnId="{ED707537-2453-504D-9E4A-DD86EF1898BD}">
      <dgm:prSet/>
      <dgm:spPr/>
      <dgm:t>
        <a:bodyPr/>
        <a:lstStyle/>
        <a:p>
          <a:endParaRPr lang="en-US"/>
        </a:p>
      </dgm:t>
    </dgm:pt>
    <dgm:pt modelId="{375E391C-235A-6444-8441-39631C8C4EAE}" type="sibTrans" cxnId="{ED707537-2453-504D-9E4A-DD86EF1898BD}">
      <dgm:prSet/>
      <dgm:spPr/>
      <dgm:t>
        <a:bodyPr/>
        <a:lstStyle/>
        <a:p>
          <a:endParaRPr lang="en-US"/>
        </a:p>
      </dgm:t>
    </dgm:pt>
    <dgm:pt modelId="{C902FDB8-B767-204F-8E8E-39EB2DD67994}">
      <dgm:prSet phldrT="[Text]" custT="1"/>
      <dgm:spPr/>
      <dgm:t>
        <a:bodyPr/>
        <a:lstStyle/>
        <a:p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5678F9-40A6-634F-909A-5D8065F316D3}" type="parTrans" cxnId="{0B7826EB-A5A5-544A-AD76-9120CD360985}">
      <dgm:prSet/>
      <dgm:spPr/>
      <dgm:t>
        <a:bodyPr/>
        <a:lstStyle/>
        <a:p>
          <a:endParaRPr lang="en-US"/>
        </a:p>
      </dgm:t>
    </dgm:pt>
    <dgm:pt modelId="{8D06DE29-8014-B143-AB0A-DC1D43EE9435}" type="sibTrans" cxnId="{0B7826EB-A5A5-544A-AD76-9120CD360985}">
      <dgm:prSet/>
      <dgm:spPr/>
      <dgm:t>
        <a:bodyPr/>
        <a:lstStyle/>
        <a:p>
          <a:endParaRPr lang="en-US"/>
        </a:p>
      </dgm:t>
    </dgm:pt>
    <dgm:pt modelId="{37F6603B-C160-C045-BED8-5CED7610878E}">
      <dgm:prSet phldrT="[Text]"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4% ОП (13 </a:t>
          </a:r>
          <a:r>
            <a: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</dgm:t>
    </dgm:pt>
    <dgm:pt modelId="{8C65168B-3378-F74D-80A5-F3BF3EDA1FF1}" type="parTrans" cxnId="{9A46FE7E-AF06-3B4C-99EA-D879BC25AC0C}">
      <dgm:prSet/>
      <dgm:spPr/>
      <dgm:t>
        <a:bodyPr/>
        <a:lstStyle/>
        <a:p>
          <a:endParaRPr lang="en-US"/>
        </a:p>
      </dgm:t>
    </dgm:pt>
    <dgm:pt modelId="{EAD5FFE3-2D35-3A41-92A9-4C50F57153E2}" type="sibTrans" cxnId="{9A46FE7E-AF06-3B4C-99EA-D879BC25AC0C}">
      <dgm:prSet/>
      <dgm:spPr/>
      <dgm:t>
        <a:bodyPr/>
        <a:lstStyle/>
        <a:p>
          <a:endParaRPr lang="en-US"/>
        </a:p>
      </dgm:t>
    </dgm:pt>
    <dgm:pt modelId="{09A57C70-D11B-E94D-9C7F-2982D5916CF7}">
      <dgm:prSet phldrT="[Text]" custT="1"/>
      <dgm:spPr/>
      <dgm:t>
        <a:bodyPr/>
        <a:lstStyle/>
        <a:p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 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забезпечити поглиблення та закріплення знань з психолого-педагогічних дисциплін, а також навичок та умінь реалізувати трудові функції вчителя закладу загальної середньої освіти.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F821B-A3AB-1C49-9DDF-4C12934F6EC7}" type="parTrans" cxnId="{5C0179B0-7742-3943-9D38-39BD5FBD3B9A}">
      <dgm:prSet/>
      <dgm:spPr/>
      <dgm:t>
        <a:bodyPr/>
        <a:lstStyle/>
        <a:p>
          <a:endParaRPr lang="en-US"/>
        </a:p>
      </dgm:t>
    </dgm:pt>
    <dgm:pt modelId="{C2C84AC7-C169-C14F-B2A2-2E85AC42701A}" type="sibTrans" cxnId="{5C0179B0-7742-3943-9D38-39BD5FBD3B9A}">
      <dgm:prSet/>
      <dgm:spPr/>
      <dgm:t>
        <a:bodyPr/>
        <a:lstStyle/>
        <a:p>
          <a:endParaRPr lang="en-US"/>
        </a:p>
      </dgm:t>
    </dgm:pt>
    <dgm:pt modelId="{176DB1B1-8F55-A344-BFF6-AE5350D80E68}">
      <dgm:prSet phldrT="[Text]" custT="1"/>
      <dgm:spPr/>
      <dgm:t>
        <a:bodyPr/>
        <a:lstStyle/>
        <a:p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 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поглиблення компетентностей, які формуються в </a:t>
          </a:r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обовʼязковому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компоненті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93C1CD-3677-674F-BF83-9B05E5EE0132}" type="parTrans" cxnId="{D97C8858-3375-AE4A-93FB-12E1F673CCC5}">
      <dgm:prSet/>
      <dgm:spPr/>
      <dgm:t>
        <a:bodyPr/>
        <a:lstStyle/>
        <a:p>
          <a:endParaRPr lang="en-US"/>
        </a:p>
      </dgm:t>
    </dgm:pt>
    <dgm:pt modelId="{97E890E5-ADD1-F745-8C56-8FB3370036E7}" type="sibTrans" cxnId="{D97C8858-3375-AE4A-93FB-12E1F673CCC5}">
      <dgm:prSet/>
      <dgm:spPr/>
      <dgm:t>
        <a:bodyPr/>
        <a:lstStyle/>
        <a:p>
          <a:endParaRPr lang="en-US"/>
        </a:p>
      </dgm:t>
    </dgm:pt>
    <dgm:pt modelId="{60EC0F07-A5AE-9944-99A1-35EFE8C70FA5}">
      <dgm:prSet phldrT="[Text]" custT="1"/>
      <dgm:spPr/>
      <dgm:t>
        <a:bodyPr/>
        <a:lstStyle/>
        <a:p>
          <a:r>
            <a: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поглибити сформовані компетентності вчителя відповідно до Професійного стандарту «Вчитель закладу загальної середньої освіти» та Ст.58 ЗУ «Про освіту» (2017)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8165BE-DDB1-534F-AD6F-9EC4243FB0F5}" type="parTrans" cxnId="{73E30C24-998E-754F-932D-06D72C7DFB8F}">
      <dgm:prSet/>
      <dgm:spPr/>
      <dgm:t>
        <a:bodyPr/>
        <a:lstStyle/>
        <a:p>
          <a:endParaRPr lang="en-US"/>
        </a:p>
      </dgm:t>
    </dgm:pt>
    <dgm:pt modelId="{1EEF2D59-E644-7048-AA8B-4AF586D7B766}" type="sibTrans" cxnId="{73E30C24-998E-754F-932D-06D72C7DFB8F}">
      <dgm:prSet/>
      <dgm:spPr/>
      <dgm:t>
        <a:bodyPr/>
        <a:lstStyle/>
        <a:p>
          <a:endParaRPr lang="en-US"/>
        </a:p>
      </dgm:t>
    </dgm:pt>
    <dgm:pt modelId="{DEF34803-4652-7047-8B18-186246D6375D}" type="pres">
      <dgm:prSet presAssocID="{3EA76752-6140-EE42-BF33-E52D019977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77D0C2F-B3EB-8146-B253-5D6F10900926}" type="pres">
      <dgm:prSet presAssocID="{D082CF9E-BC02-6C4C-A779-67996DC31D38}" presName="linNode" presStyleCnt="0"/>
      <dgm:spPr/>
    </dgm:pt>
    <dgm:pt modelId="{C9BFCE78-EE90-3745-8BAF-9DCA4727CAB3}" type="pres">
      <dgm:prSet presAssocID="{D082CF9E-BC02-6C4C-A779-67996DC31D3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FB5F59-C078-FC4A-9E13-A6B0023BE0F9}" type="pres">
      <dgm:prSet presAssocID="{D082CF9E-BC02-6C4C-A779-67996DC31D3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07BDF8-965E-1846-AEB1-771A4DB00077}" type="pres">
      <dgm:prSet presAssocID="{C2B6000E-38F4-1441-99BD-BF0CB7AE58D7}" presName="sp" presStyleCnt="0"/>
      <dgm:spPr/>
    </dgm:pt>
    <dgm:pt modelId="{69D93C15-CE6C-D74D-8A25-B895F9ACE201}" type="pres">
      <dgm:prSet presAssocID="{C522B88C-8100-EB45-BDA0-838B2F0E7190}" presName="linNode" presStyleCnt="0"/>
      <dgm:spPr/>
    </dgm:pt>
    <dgm:pt modelId="{46E24988-464D-4D41-BD42-E2336B562006}" type="pres">
      <dgm:prSet presAssocID="{C522B88C-8100-EB45-BDA0-838B2F0E719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8CAB3B-98C4-C64E-A24C-6F99E9077DD9}" type="pres">
      <dgm:prSet presAssocID="{C522B88C-8100-EB45-BDA0-838B2F0E719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C7D103-840E-0644-9994-4ADD9E56E7F9}" type="pres">
      <dgm:prSet presAssocID="{D38E86F0-6EFD-C846-A264-1AA33A1EF0E1}" presName="sp" presStyleCnt="0"/>
      <dgm:spPr/>
    </dgm:pt>
    <dgm:pt modelId="{832CDAE1-D70E-A64A-8C07-C45AF5A89E3F}" type="pres">
      <dgm:prSet presAssocID="{C902FDB8-B767-204F-8E8E-39EB2DD67994}" presName="linNode" presStyleCnt="0"/>
      <dgm:spPr/>
    </dgm:pt>
    <dgm:pt modelId="{24C83439-218D-EF4B-94B9-737557F0CF43}" type="pres">
      <dgm:prSet presAssocID="{C902FDB8-B767-204F-8E8E-39EB2DD6799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00DCAB-B073-C34C-8513-84BCFF2AB640}" type="pres">
      <dgm:prSet presAssocID="{C902FDB8-B767-204F-8E8E-39EB2DD6799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3E30C24-998E-754F-932D-06D72C7DFB8F}" srcId="{A177CD57-F01A-C14E-8CC3-404335C3738F}" destId="{60EC0F07-A5AE-9944-99A1-35EFE8C70FA5}" srcOrd="0" destOrd="0" parTransId="{B68165BE-DDB1-534F-AD6F-9EC4243FB0F5}" sibTransId="{1EEF2D59-E644-7048-AA8B-4AF586D7B766}"/>
    <dgm:cxn modelId="{1B083650-9847-EB48-AD33-276D6274E4E1}" type="presOf" srcId="{3EA76752-6140-EE42-BF33-E52D0199779C}" destId="{DEF34803-4652-7047-8B18-186246D6375D}" srcOrd="0" destOrd="0" presId="urn:microsoft.com/office/officeart/2005/8/layout/vList5"/>
    <dgm:cxn modelId="{3BA18E76-3181-C24B-9AE1-F6E660B28753}" srcId="{3EA76752-6140-EE42-BF33-E52D0199779C}" destId="{C522B88C-8100-EB45-BDA0-838B2F0E7190}" srcOrd="1" destOrd="0" parTransId="{1683C885-3AED-754E-9FA6-F8BAD89FA38E}" sibTransId="{D38E86F0-6EFD-C846-A264-1AA33A1EF0E1}"/>
    <dgm:cxn modelId="{ED707537-2453-504D-9E4A-DD86EF1898BD}" srcId="{C522B88C-8100-EB45-BDA0-838B2F0E7190}" destId="{FCFDD819-3A88-EB4B-A8D9-BA6DFC644DF1}" srcOrd="0" destOrd="0" parTransId="{A9B3982B-041D-1D42-BDF8-A0DD11C4BD2C}" sibTransId="{375E391C-235A-6444-8441-39631C8C4EAE}"/>
    <dgm:cxn modelId="{79A8799E-3229-274A-992F-437308A2A2DD}" type="presOf" srcId="{FCFDD819-3A88-EB4B-A8D9-BA6DFC644DF1}" destId="{928CAB3B-98C4-C64E-A24C-6F99E9077DD9}" srcOrd="0" destOrd="0" presId="urn:microsoft.com/office/officeart/2005/8/layout/vList5"/>
    <dgm:cxn modelId="{D3A6BEFF-49C0-9941-B877-68E246BF7BED}" type="presOf" srcId="{176DB1B1-8F55-A344-BFF6-AE5350D80E68}" destId="{928CAB3B-98C4-C64E-A24C-6F99E9077DD9}" srcOrd="0" destOrd="1" presId="urn:microsoft.com/office/officeart/2005/8/layout/vList5"/>
    <dgm:cxn modelId="{5C0179B0-7742-3943-9D38-39BD5FBD3B9A}" srcId="{37F6603B-C160-C045-BED8-5CED7610878E}" destId="{09A57C70-D11B-E94D-9C7F-2982D5916CF7}" srcOrd="0" destOrd="0" parTransId="{938F821B-A3AB-1C49-9DDF-4C12934F6EC7}" sibTransId="{C2C84AC7-C169-C14F-B2A2-2E85AC42701A}"/>
    <dgm:cxn modelId="{B2582152-6EDB-304A-BC2D-F2F8169A75C6}" type="presOf" srcId="{37F6603B-C160-C045-BED8-5CED7610878E}" destId="{EA00DCAB-B073-C34C-8513-84BCFF2AB640}" srcOrd="0" destOrd="0" presId="urn:microsoft.com/office/officeart/2005/8/layout/vList5"/>
    <dgm:cxn modelId="{CF6211C8-B07A-F442-B5F8-36D8D209FF07}" type="presOf" srcId="{60EC0F07-A5AE-9944-99A1-35EFE8C70FA5}" destId="{36FB5F59-C078-FC4A-9E13-A6B0023BE0F9}" srcOrd="0" destOrd="1" presId="urn:microsoft.com/office/officeart/2005/8/layout/vList5"/>
    <dgm:cxn modelId="{66FFA0B5-7157-9D41-826E-8B6FADE9CD86}" srcId="{D082CF9E-BC02-6C4C-A779-67996DC31D38}" destId="{A177CD57-F01A-C14E-8CC3-404335C3738F}" srcOrd="0" destOrd="0" parTransId="{EFE6CFDF-66B6-124E-A227-21DD9979C6E7}" sibTransId="{CC737B9C-FCA5-F34B-B24C-E046C6761B4B}"/>
    <dgm:cxn modelId="{783B69B9-0645-9B4E-A7C1-A1C4039FA3A6}" type="presOf" srcId="{09A57C70-D11B-E94D-9C7F-2982D5916CF7}" destId="{EA00DCAB-B073-C34C-8513-84BCFF2AB640}" srcOrd="0" destOrd="1" presId="urn:microsoft.com/office/officeart/2005/8/layout/vList5"/>
    <dgm:cxn modelId="{110661F8-9CDB-B24B-9006-79FE1B25D856}" type="presOf" srcId="{C522B88C-8100-EB45-BDA0-838B2F0E7190}" destId="{46E24988-464D-4D41-BD42-E2336B562006}" srcOrd="0" destOrd="0" presId="urn:microsoft.com/office/officeart/2005/8/layout/vList5"/>
    <dgm:cxn modelId="{1D19BB97-14E6-F345-AAB2-D1587AF48BB5}" type="presOf" srcId="{D082CF9E-BC02-6C4C-A779-67996DC31D38}" destId="{C9BFCE78-EE90-3745-8BAF-9DCA4727CAB3}" srcOrd="0" destOrd="0" presId="urn:microsoft.com/office/officeart/2005/8/layout/vList5"/>
    <dgm:cxn modelId="{0B7826EB-A5A5-544A-AD76-9120CD360985}" srcId="{3EA76752-6140-EE42-BF33-E52D0199779C}" destId="{C902FDB8-B767-204F-8E8E-39EB2DD67994}" srcOrd="2" destOrd="0" parTransId="{735678F9-40A6-634F-909A-5D8065F316D3}" sibTransId="{8D06DE29-8014-B143-AB0A-DC1D43EE9435}"/>
    <dgm:cxn modelId="{F77839E3-DBF7-6C4B-B74D-D9AC8D820AC9}" srcId="{3EA76752-6140-EE42-BF33-E52D0199779C}" destId="{D082CF9E-BC02-6C4C-A779-67996DC31D38}" srcOrd="0" destOrd="0" parTransId="{C9C645E1-07A5-5B47-8B7C-D24F1CE3667F}" sibTransId="{C2B6000E-38F4-1441-99BD-BF0CB7AE58D7}"/>
    <dgm:cxn modelId="{4AD22B5A-3813-1945-A090-B8B2D86D8451}" type="presOf" srcId="{A177CD57-F01A-C14E-8CC3-404335C3738F}" destId="{36FB5F59-C078-FC4A-9E13-A6B0023BE0F9}" srcOrd="0" destOrd="0" presId="urn:microsoft.com/office/officeart/2005/8/layout/vList5"/>
    <dgm:cxn modelId="{D97C8858-3375-AE4A-93FB-12E1F673CCC5}" srcId="{FCFDD819-3A88-EB4B-A8D9-BA6DFC644DF1}" destId="{176DB1B1-8F55-A344-BFF6-AE5350D80E68}" srcOrd="0" destOrd="0" parTransId="{0193C1CD-3677-674F-BF83-9B05E5EE0132}" sibTransId="{97E890E5-ADD1-F745-8C56-8FB3370036E7}"/>
    <dgm:cxn modelId="{9A46FE7E-AF06-3B4C-99EA-D879BC25AC0C}" srcId="{C902FDB8-B767-204F-8E8E-39EB2DD67994}" destId="{37F6603B-C160-C045-BED8-5CED7610878E}" srcOrd="0" destOrd="0" parTransId="{8C65168B-3378-F74D-80A5-F3BF3EDA1FF1}" sibTransId="{EAD5FFE3-2D35-3A41-92A9-4C50F57153E2}"/>
    <dgm:cxn modelId="{3122C1D3-C906-0B41-9EB3-27401FCBA710}" type="presOf" srcId="{C902FDB8-B767-204F-8E8E-39EB2DD67994}" destId="{24C83439-218D-EF4B-94B9-737557F0CF43}" srcOrd="0" destOrd="0" presId="urn:microsoft.com/office/officeart/2005/8/layout/vList5"/>
    <dgm:cxn modelId="{C9CEE505-06D0-F944-A4A7-0E7C67C0EF59}" type="presParOf" srcId="{DEF34803-4652-7047-8B18-186246D6375D}" destId="{B77D0C2F-B3EB-8146-B253-5D6F10900926}" srcOrd="0" destOrd="0" presId="urn:microsoft.com/office/officeart/2005/8/layout/vList5"/>
    <dgm:cxn modelId="{4AA7E732-1BFF-4B4E-862D-58C7985DBB8A}" type="presParOf" srcId="{B77D0C2F-B3EB-8146-B253-5D6F10900926}" destId="{C9BFCE78-EE90-3745-8BAF-9DCA4727CAB3}" srcOrd="0" destOrd="0" presId="urn:microsoft.com/office/officeart/2005/8/layout/vList5"/>
    <dgm:cxn modelId="{A80A8C19-3C14-E949-80EE-A818DB5ACD60}" type="presParOf" srcId="{B77D0C2F-B3EB-8146-B253-5D6F10900926}" destId="{36FB5F59-C078-FC4A-9E13-A6B0023BE0F9}" srcOrd="1" destOrd="0" presId="urn:microsoft.com/office/officeart/2005/8/layout/vList5"/>
    <dgm:cxn modelId="{B2D3D8D0-C816-AB47-8FA1-28E06FA6C9A4}" type="presParOf" srcId="{DEF34803-4652-7047-8B18-186246D6375D}" destId="{CB07BDF8-965E-1846-AEB1-771A4DB00077}" srcOrd="1" destOrd="0" presId="urn:microsoft.com/office/officeart/2005/8/layout/vList5"/>
    <dgm:cxn modelId="{3E4BE554-8924-D640-88DD-937FF2A97E45}" type="presParOf" srcId="{DEF34803-4652-7047-8B18-186246D6375D}" destId="{69D93C15-CE6C-D74D-8A25-B895F9ACE201}" srcOrd="2" destOrd="0" presId="urn:microsoft.com/office/officeart/2005/8/layout/vList5"/>
    <dgm:cxn modelId="{B5169E4F-301E-184A-BA29-6B126AC4FD33}" type="presParOf" srcId="{69D93C15-CE6C-D74D-8A25-B895F9ACE201}" destId="{46E24988-464D-4D41-BD42-E2336B562006}" srcOrd="0" destOrd="0" presId="urn:microsoft.com/office/officeart/2005/8/layout/vList5"/>
    <dgm:cxn modelId="{572797AE-783B-0147-90DD-3DA7193FBFD9}" type="presParOf" srcId="{69D93C15-CE6C-D74D-8A25-B895F9ACE201}" destId="{928CAB3B-98C4-C64E-A24C-6F99E9077DD9}" srcOrd="1" destOrd="0" presId="urn:microsoft.com/office/officeart/2005/8/layout/vList5"/>
    <dgm:cxn modelId="{CC5E7D25-95EB-B449-BC3B-51C1E53572A1}" type="presParOf" srcId="{DEF34803-4652-7047-8B18-186246D6375D}" destId="{57C7D103-840E-0644-9994-4ADD9E56E7F9}" srcOrd="3" destOrd="0" presId="urn:microsoft.com/office/officeart/2005/8/layout/vList5"/>
    <dgm:cxn modelId="{4731FFD5-8014-E745-9130-E81AD18436AE}" type="presParOf" srcId="{DEF34803-4652-7047-8B18-186246D6375D}" destId="{832CDAE1-D70E-A64A-8C07-C45AF5A89E3F}" srcOrd="4" destOrd="0" presId="urn:microsoft.com/office/officeart/2005/8/layout/vList5"/>
    <dgm:cxn modelId="{0BF35A83-40DB-D640-880E-BCA3CCF114AA}" type="presParOf" srcId="{832CDAE1-D70E-A64A-8C07-C45AF5A89E3F}" destId="{24C83439-218D-EF4B-94B9-737557F0CF43}" srcOrd="0" destOrd="0" presId="urn:microsoft.com/office/officeart/2005/8/layout/vList5"/>
    <dgm:cxn modelId="{3F35B091-0B99-D342-8BE8-6A97DEF1A9CE}" type="presParOf" srcId="{832CDAE1-D70E-A64A-8C07-C45AF5A89E3F}" destId="{EA00DCAB-B073-C34C-8513-84BCFF2AB6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B5F59-C078-FC4A-9E13-A6B0023BE0F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36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сформувати компетентності вчителя відповідно до Професійного стандарту «Вчитель закладу загальної середньої освіти» та Ст.58 ЗУ «Про освіту» (2017)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6" y="197117"/>
        <a:ext cx="6675221" cy="1012303"/>
      </dsp:txXfrm>
    </dsp:sp>
    <dsp:sp modelId="{C9BFCE78-EE90-3745-8BAF-9DCA4727CAB3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54" y="70578"/>
        <a:ext cx="3648708" cy="1265378"/>
      </dsp:txXfrm>
    </dsp:sp>
    <dsp:sp modelId="{928CAB3B-98C4-C64E-A24C-6F99E9077DD9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 </a:t>
          </a: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Поглиблення компетентностей, які формуються в </a:t>
          </a: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обовʼязковому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компоненті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6" y="1669517"/>
        <a:ext cx="6675221" cy="1012303"/>
      </dsp:txXfrm>
    </dsp:sp>
    <dsp:sp modelId="{46E24988-464D-4D41-BD42-E2336B562006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54" y="1542979"/>
        <a:ext cx="3648708" cy="1265378"/>
      </dsp:txXfrm>
    </dsp:sp>
    <dsp:sp modelId="{EA00DCAB-B073-C34C-8513-84BCFF2AB640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 ОП (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24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Мета: забезпечити поглиблення та закріплення знань з психолого-педагогічних дисциплін, а також навичок та умінь реалізувати трудові функції вчителя закладу загальної середньої освіти.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6" y="3141918"/>
        <a:ext cx="6675221" cy="1012303"/>
      </dsp:txXfrm>
    </dsp:sp>
    <dsp:sp modelId="{24C83439-218D-EF4B-94B9-737557F0CF43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54" y="3015380"/>
        <a:ext cx="3648708" cy="1265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B0187-644E-AA47-B25F-6CF17155DFEB}">
      <dsp:nvSpPr>
        <dsp:cNvPr id="0" name=""/>
        <dsp:cNvSpPr/>
      </dsp:nvSpPr>
      <dsp:spPr>
        <a:xfrm>
          <a:off x="6456665" y="2339049"/>
          <a:ext cx="289645" cy="225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232"/>
              </a:lnTo>
              <a:lnTo>
                <a:pt x="289645" y="225923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0B246-88AA-F743-A3D0-1A61A2FFADB6}">
      <dsp:nvSpPr>
        <dsp:cNvPr id="0" name=""/>
        <dsp:cNvSpPr/>
      </dsp:nvSpPr>
      <dsp:spPr>
        <a:xfrm>
          <a:off x="6456665" y="2339049"/>
          <a:ext cx="289645" cy="88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245"/>
              </a:lnTo>
              <a:lnTo>
                <a:pt x="289645" y="88824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770D9-0D4D-D046-8FA9-2CE4BBDDC451}">
      <dsp:nvSpPr>
        <dsp:cNvPr id="0" name=""/>
        <dsp:cNvSpPr/>
      </dsp:nvSpPr>
      <dsp:spPr>
        <a:xfrm>
          <a:off x="4680290" y="1004518"/>
          <a:ext cx="2548762" cy="369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4"/>
              </a:lnTo>
              <a:lnTo>
                <a:pt x="2548762" y="166294"/>
              </a:lnTo>
              <a:lnTo>
                <a:pt x="2548762" y="3690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D9959-BA96-2F4D-BD51-5D73F4D94128}">
      <dsp:nvSpPr>
        <dsp:cNvPr id="0" name=""/>
        <dsp:cNvSpPr/>
      </dsp:nvSpPr>
      <dsp:spPr>
        <a:xfrm>
          <a:off x="4120193" y="2339049"/>
          <a:ext cx="289645" cy="3630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220"/>
              </a:lnTo>
              <a:lnTo>
                <a:pt x="289645" y="36302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3ECEA-F0FB-9B4B-82E2-F1D2570AF831}">
      <dsp:nvSpPr>
        <dsp:cNvPr id="0" name=""/>
        <dsp:cNvSpPr/>
      </dsp:nvSpPr>
      <dsp:spPr>
        <a:xfrm>
          <a:off x="4120193" y="2339049"/>
          <a:ext cx="289645" cy="225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232"/>
              </a:lnTo>
              <a:lnTo>
                <a:pt x="289645" y="225923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384DD-94B8-6749-BFE6-D167F03AB5AC}">
      <dsp:nvSpPr>
        <dsp:cNvPr id="0" name=""/>
        <dsp:cNvSpPr/>
      </dsp:nvSpPr>
      <dsp:spPr>
        <a:xfrm>
          <a:off x="4120193" y="2339049"/>
          <a:ext cx="289645" cy="88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245"/>
              </a:lnTo>
              <a:lnTo>
                <a:pt x="289645" y="88824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F9B17-D398-3F4B-81B0-A70605D2F1F5}">
      <dsp:nvSpPr>
        <dsp:cNvPr id="0" name=""/>
        <dsp:cNvSpPr/>
      </dsp:nvSpPr>
      <dsp:spPr>
        <a:xfrm>
          <a:off x="4680290" y="1004518"/>
          <a:ext cx="212290" cy="369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4"/>
              </a:lnTo>
              <a:lnTo>
                <a:pt x="212290" y="166294"/>
              </a:lnTo>
              <a:lnTo>
                <a:pt x="212290" y="3690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CB301-FB94-CE4D-9FA7-8955445BB26A}">
      <dsp:nvSpPr>
        <dsp:cNvPr id="0" name=""/>
        <dsp:cNvSpPr/>
      </dsp:nvSpPr>
      <dsp:spPr>
        <a:xfrm>
          <a:off x="3714806" y="39034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Пропонована модель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4806" y="39034"/>
        <a:ext cx="1930968" cy="965484"/>
      </dsp:txXfrm>
    </dsp:sp>
    <dsp:sp modelId="{C1D53B0D-3FF8-484C-A72A-519AB8820CD2}">
      <dsp:nvSpPr>
        <dsp:cNvPr id="0" name=""/>
        <dsp:cNvSpPr/>
      </dsp:nvSpPr>
      <dsp:spPr>
        <a:xfrm>
          <a:off x="3927097" y="1373564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Факультет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7097" y="1373564"/>
        <a:ext cx="1930968" cy="965484"/>
      </dsp:txXfrm>
    </dsp:sp>
    <dsp:sp modelId="{2ACFA5FC-C603-4B4D-AEA9-6F6D89BB85EE}">
      <dsp:nvSpPr>
        <dsp:cNvPr id="0" name=""/>
        <dsp:cNvSpPr/>
      </dsp:nvSpPr>
      <dsp:spPr>
        <a:xfrm>
          <a:off x="4409839" y="2744552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uk-UA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Вступ до фаху, </a:t>
          </a:r>
          <a:br>
            <a:rPr lang="uk-UA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</a:t>
          </a:r>
          <a:r>
            <a:rPr lang="en-US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ECTS</a:t>
          </a:r>
        </a:p>
      </dsp:txBody>
      <dsp:txXfrm>
        <a:off x="4409839" y="2744552"/>
        <a:ext cx="1930968" cy="965484"/>
      </dsp:txXfrm>
    </dsp:sp>
    <dsp:sp modelId="{D9A03B38-8DA0-904E-AC25-AAD3284C09C6}">
      <dsp:nvSpPr>
        <dsp:cNvPr id="0" name=""/>
        <dsp:cNvSpPr/>
      </dsp:nvSpPr>
      <dsp:spPr>
        <a:xfrm>
          <a:off x="4409839" y="4115539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</a:t>
          </a:r>
          <a:r>
            <a:rPr lang="uk-UA" sz="18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навчання (за предметами), </a:t>
          </a:r>
          <a:br>
            <a:rPr lang="uk-UA" sz="18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uk-UA" sz="18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6 </a:t>
          </a:r>
          <a:r>
            <a:rPr lang="en-US" sz="18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ECTS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9839" y="4115539"/>
        <a:ext cx="1930968" cy="965484"/>
      </dsp:txXfrm>
    </dsp:sp>
    <dsp:sp modelId="{E80A16F8-FE13-9043-B276-0CA2350ECB6B}">
      <dsp:nvSpPr>
        <dsp:cNvPr id="0" name=""/>
        <dsp:cNvSpPr/>
      </dsp:nvSpPr>
      <dsp:spPr>
        <a:xfrm>
          <a:off x="4409839" y="5486527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практика, 24 </a:t>
          </a: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CTS</a:t>
          </a:r>
        </a:p>
      </dsp:txBody>
      <dsp:txXfrm>
        <a:off x="4409839" y="5486527"/>
        <a:ext cx="1930968" cy="965484"/>
      </dsp:txXfrm>
    </dsp:sp>
    <dsp:sp modelId="{04CEB4EF-17B7-464D-BE14-029187210D6C}">
      <dsp:nvSpPr>
        <dsp:cNvPr id="0" name=""/>
        <dsp:cNvSpPr/>
      </dsp:nvSpPr>
      <dsp:spPr>
        <a:xfrm>
          <a:off x="6263568" y="1373564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ННІ </a:t>
          </a: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«Академія вчительства»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63568" y="1373564"/>
        <a:ext cx="1930968" cy="965484"/>
      </dsp:txXfrm>
    </dsp:sp>
    <dsp:sp modelId="{AFBB2FFB-C5E6-1D44-B407-F00E66EB8169}">
      <dsp:nvSpPr>
        <dsp:cNvPr id="0" name=""/>
        <dsp:cNvSpPr/>
      </dsp:nvSpPr>
      <dsp:spPr>
        <a:xfrm>
          <a:off x="6746310" y="2744552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компонент, </a:t>
          </a:r>
          <a:b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27 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ECTS</a:t>
          </a:r>
        </a:p>
      </dsp:txBody>
      <dsp:txXfrm>
        <a:off x="6746310" y="2744552"/>
        <a:ext cx="1930968" cy="965484"/>
      </dsp:txXfrm>
    </dsp:sp>
    <dsp:sp modelId="{20F88D04-DDDE-8F41-9799-498C9C3A1207}">
      <dsp:nvSpPr>
        <dsp:cNvPr id="0" name=""/>
        <dsp:cNvSpPr/>
      </dsp:nvSpPr>
      <dsp:spPr>
        <a:xfrm>
          <a:off x="6746310" y="4115539"/>
          <a:ext cx="1930968" cy="965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 ECTS</a:t>
          </a:r>
        </a:p>
      </dsp:txBody>
      <dsp:txXfrm>
        <a:off x="6746310" y="4115539"/>
        <a:ext cx="1930968" cy="965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B5F59-C078-FC4A-9E13-A6B0023BE0F9}">
      <dsp:nvSpPr>
        <dsp:cNvPr id="0" name=""/>
        <dsp:cNvSpPr/>
      </dsp:nvSpPr>
      <dsp:spPr>
        <a:xfrm rot="5400000">
          <a:off x="6550532" y="-2612625"/>
          <a:ext cx="120015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30%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поглибити сформовані компетентності вчителя відповідно до Професійного стандарту «Вчитель закладу загальної середньої освіти» та Ст.58 ЗУ «Про освіту» (2017)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5" y="210878"/>
        <a:ext cx="6671398" cy="1082978"/>
      </dsp:txXfrm>
    </dsp:sp>
    <dsp:sp modelId="{C9BFCE78-EE90-3745-8BAF-9DCA4727CAB3}">
      <dsp:nvSpPr>
        <dsp:cNvPr id="0" name=""/>
        <dsp:cNvSpPr/>
      </dsp:nvSpPr>
      <dsp:spPr>
        <a:xfrm>
          <a:off x="0" y="2273"/>
          <a:ext cx="3785616" cy="1500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Обовʼязковий</a:t>
          </a: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33" y="75506"/>
        <a:ext cx="3639150" cy="1353721"/>
      </dsp:txXfrm>
    </dsp:sp>
    <dsp:sp modelId="{928CAB3B-98C4-C64E-A24C-6F99E9077DD9}">
      <dsp:nvSpPr>
        <dsp:cNvPr id="0" name=""/>
        <dsp:cNvSpPr/>
      </dsp:nvSpPr>
      <dsp:spPr>
        <a:xfrm rot="5400000">
          <a:off x="6550532" y="-1037428"/>
          <a:ext cx="120015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</a:t>
          </a: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 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 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поглиблення компетентностей, які формуються в </a:t>
          </a: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обовʼязковому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компоненті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5" y="1786075"/>
        <a:ext cx="6671398" cy="1082978"/>
      </dsp:txXfrm>
    </dsp:sp>
    <dsp:sp modelId="{46E24988-464D-4D41-BD42-E2336B562006}">
      <dsp:nvSpPr>
        <dsp:cNvPr id="0" name=""/>
        <dsp:cNvSpPr/>
      </dsp:nvSpPr>
      <dsp:spPr>
        <a:xfrm>
          <a:off x="0" y="1577470"/>
          <a:ext cx="3785616" cy="1500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Вибірковий компонент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33" y="1650703"/>
        <a:ext cx="3639150" cy="1353721"/>
      </dsp:txXfrm>
    </dsp:sp>
    <dsp:sp modelId="{EA00DCAB-B073-C34C-8513-84BCFF2AB640}">
      <dsp:nvSpPr>
        <dsp:cNvPr id="0" name=""/>
        <dsp:cNvSpPr/>
      </dsp:nvSpPr>
      <dsp:spPr>
        <a:xfrm rot="5400000">
          <a:off x="6550532" y="537769"/>
          <a:ext cx="120015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4% ОП (13 </a:t>
          </a:r>
          <a:r>
            <a:rPr lang="en-US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ECTS)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Мета: 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забезпечити поглиблення та закріплення знань з психолого-педагогічних дисциплін, а також навичок та умінь реалізувати трудові функції вчителя закладу загальної середньої освіти.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85615" y="3361272"/>
        <a:ext cx="6671398" cy="1082978"/>
      </dsp:txXfrm>
    </dsp:sp>
    <dsp:sp modelId="{24C83439-218D-EF4B-94B9-737557F0CF43}">
      <dsp:nvSpPr>
        <dsp:cNvPr id="0" name=""/>
        <dsp:cNvSpPr/>
      </dsp:nvSpPr>
      <dsp:spPr>
        <a:xfrm>
          <a:off x="0" y="3152667"/>
          <a:ext cx="3785616" cy="1500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Педагогічна практика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33" y="3225900"/>
        <a:ext cx="3639150" cy="1353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FE85A-65A0-F546-8C59-D2A301EC36CC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B6D8D-0F78-C945-B84F-747A285CC45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4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1E210-7B57-4F54-AA1D-3D2ACE9DD8C2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8063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1E210-7B57-4F54-AA1D-3D2ACE9DD8C2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4785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1E210-7B57-4F54-AA1D-3D2ACE9DD8C2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212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DCFBC-262F-E251-2219-E095D8BE2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D8294-EAB1-A14F-EE16-E7C1E0ABD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7320A-14F6-E123-9FB0-AD6515E08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5773C-1864-A9D5-5FAF-E26C221E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A2A1F-3E78-0803-CFE0-22966B33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65192-CC9A-EA20-5583-69BBED9F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B3C39-9654-D15B-08C7-20263B908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56046-EC7F-AFD1-5CD9-11AA827E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4AD95-78C7-4D62-C491-F9129A81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42FFD-97A4-B78D-B8A2-DDABF4AB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5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FA398-FBE2-5CC0-3A41-4CD9EB552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C933D-706E-6DC7-06DA-53E6E4AB3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CBBE9-5AAD-4C9C-FE23-29BBF4AE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83DEA-EB72-F317-972E-9996675AF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5E593-2047-3B55-B8A7-EFC0B055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2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7AC1-9987-2DF2-3E39-24E69EAD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62E87-0BA2-A7CA-BADA-9D0657AFE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00C3F-F913-1463-B1B8-478144E7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C16E2-63F1-F70A-CD76-622C1816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39199-63EE-DB2A-E975-70FFC420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1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75F-C150-55CF-D3CB-AC82452C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F3EBD-F499-F01F-BDF8-17D374142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F97D5-D3CC-772E-3630-33038774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1B811-FA5E-C207-E69B-8ECE2DD1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36B37-D26E-4516-E4FD-7492B5B0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3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40CB-9D9E-5671-026D-A0BB5B0F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438F5-6E40-DB31-759E-AE46A8F8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381EC-3547-3381-0E0B-3C331A354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29971-6A80-219B-7A70-39BEAE7AB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2F26E-6E7D-F706-8798-7AA31D331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055FB-78A4-2038-0BC2-FD1E40F1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3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CB6D-36B0-54BE-EB7E-80752569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B3451-D6A9-2BA4-D68B-447B70730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9778D-FF71-DC10-C0B6-71AACF6E2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798C81-475E-E3D5-FE75-D46F42039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C9AAF-3683-3B66-3FEF-DDDD096BB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A5C9A-2EE6-3887-9788-D09A1D37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11A809-05F0-08BE-E562-C9038EF2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3E610C-0C7B-F05E-5867-D47BE4BA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9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A818F-5465-CEBD-14F3-D4A061BE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893A4F-67EE-B35E-3531-092D3403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035CC-C23D-41E9-E418-B8EE8E142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CD3AC-D524-ED26-12B0-72942904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3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9D028-C41B-4B1B-C77E-465FBEEE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77637-F76D-9519-D386-A8B113C6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1A307-CE0E-E50F-6FA3-980A6B82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3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EF2E-5368-CDE6-877B-8321874C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8F0DE-9AAC-AAE0-FDF8-8E5DAED32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5F8AC-066C-CFDC-BC58-9BA3FD77C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04CA6-318E-4FB8-D017-FFD5F8BD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5EE36-7490-4A20-8CCF-38B4B31E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FE34F-291A-AE43-65F0-93A09681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03D8-952A-A63C-CC9E-72BEC28C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8F73F-FF2A-9347-E9B7-2D669269B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86B1F-9378-554F-48A9-4E1FBB8B1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A5060-C7E4-E808-110E-42E3ECC2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0F613-4123-41F0-A317-D8E8641FC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6AB4E-A105-E809-4C53-3BA8D421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0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CA7058-3B29-9C2D-A268-D8AAB5C9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2D400-A735-CE0D-E8CF-0D370EB9C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50929-F0D0-7FA0-07F5-4A8F824BD4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B4CBF-F343-CC4B-AEC1-56771CE226B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5285C-8982-AFB3-1178-A77EC9E9F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AC696-9235-6753-EA93-63062625A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CAD24B-6724-D54D-90A1-A98C8278A78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5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20B7-0F3D-19E0-6D07-3E08273E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086" y="1162202"/>
            <a:ext cx="9144000" cy="23876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оновлення освітніх програм підготовки майбутніх педагогів в контексті реформи «Нова українська школа»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8DB37CA-A001-24D2-100F-7F64954936BA}"/>
              </a:ext>
            </a:extLst>
          </p:cNvPr>
          <p:cNvGrpSpPr/>
          <p:nvPr/>
        </p:nvGrpSpPr>
        <p:grpSpPr>
          <a:xfrm>
            <a:off x="-280546" y="193784"/>
            <a:ext cx="12606428" cy="6858000"/>
            <a:chOff x="-152400" y="198169"/>
            <a:chExt cx="18646106" cy="10251358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F4DC310D-4686-0A18-E2A5-DEDA331A0B0E}"/>
                </a:ext>
              </a:extLst>
            </p:cNvPr>
            <p:cNvSpPr/>
            <p:nvPr/>
          </p:nvSpPr>
          <p:spPr>
            <a:xfrm>
              <a:off x="15613712" y="198169"/>
              <a:ext cx="2416519" cy="1737262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4ECCBAA0-99C1-36BE-B155-E935CB9A6C88}"/>
                </a:ext>
              </a:extLst>
            </p:cNvPr>
            <p:cNvSpPr/>
            <p:nvPr/>
          </p:nvSpPr>
          <p:spPr>
            <a:xfrm>
              <a:off x="-152400" y="7362139"/>
              <a:ext cx="18646106" cy="3087388"/>
            </a:xfrm>
            <a:custGeom>
              <a:avLst/>
              <a:gdLst/>
              <a:ahLst/>
              <a:cxnLst/>
              <a:rect l="l" t="t" r="r" b="b"/>
              <a:pathLst>
                <a:path w="18822626" h="3148512">
                  <a:moveTo>
                    <a:pt x="0" y="0"/>
                  </a:moveTo>
                  <a:lnTo>
                    <a:pt x="18822626" y="0"/>
                  </a:lnTo>
                  <a:lnTo>
                    <a:pt x="18822626" y="3148512"/>
                  </a:lnTo>
                  <a:lnTo>
                    <a:pt x="0" y="31485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=""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4">
            <a:extLst>
              <a:ext uri="{FF2B5EF4-FFF2-40B4-BE49-F238E27FC236}">
                <a16:creationId xmlns:a16="http://schemas.microsoft.com/office/drawing/2014/main" id="{C42485BE-A53A-DA97-3B97-0713448BEC95}"/>
              </a:ext>
            </a:extLst>
          </p:cNvPr>
          <p:cNvSpPr/>
          <p:nvPr/>
        </p:nvSpPr>
        <p:spPr>
          <a:xfrm>
            <a:off x="122777" y="193784"/>
            <a:ext cx="2475214" cy="1443006"/>
          </a:xfrm>
          <a:custGeom>
            <a:avLst/>
            <a:gdLst/>
            <a:ahLst/>
            <a:cxnLst/>
            <a:rect l="l" t="t" r="r" b="b"/>
            <a:pathLst>
              <a:path w="4079655" h="2673476">
                <a:moveTo>
                  <a:pt x="0" y="0"/>
                </a:moveTo>
                <a:lnTo>
                  <a:pt x="4079655" y="0"/>
                </a:lnTo>
                <a:lnTo>
                  <a:pt x="4079655" y="2673476"/>
                </a:lnTo>
                <a:lnTo>
                  <a:pt x="0" y="267347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72595-AE8C-0F65-DDF7-D8140D4AD288}"/>
              </a:ext>
            </a:extLst>
          </p:cNvPr>
          <p:cNvSpPr txBox="1"/>
          <p:nvPr/>
        </p:nvSpPr>
        <p:spPr>
          <a:xfrm>
            <a:off x="-1055598" y="3918055"/>
            <a:ext cx="141565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>
              <a:spcBef>
                <a:spcPct val="0"/>
              </a:spcBef>
            </a:pPr>
            <a:r>
              <a:rPr lang="uk-UA" sz="2400" dirty="0">
                <a:latin typeface="Times New Roman" panose="02020603050405020304" pitchFamily="18" charset="0"/>
                <a:ea typeface="Century Gothic Paneuropean Bold"/>
                <a:cs typeface="Times New Roman" panose="02020603050405020304" pitchFamily="18" charset="0"/>
                <a:sym typeface="Century Gothic Paneuropean Bold"/>
              </a:rPr>
              <a:t>Лілія Гриневич</a:t>
            </a:r>
          </a:p>
          <a:p>
            <a:pPr marL="0" lvl="0" indent="0" algn="ctr">
              <a:spcBef>
                <a:spcPct val="0"/>
              </a:spcBef>
            </a:pPr>
            <a:r>
              <a:rPr lang="uk-UA" sz="2400" dirty="0">
                <a:latin typeface="Times New Roman" panose="02020603050405020304" pitchFamily="18" charset="0"/>
                <a:ea typeface="Century Gothic Paneuropean Bold"/>
                <a:cs typeface="Times New Roman" panose="02020603050405020304" pitchFamily="18" charset="0"/>
                <a:sym typeface="Century Gothic Paneuropean Bold"/>
              </a:rPr>
              <a:t>Проректор з науково-педагогічної роботи </a:t>
            </a:r>
          </a:p>
          <a:p>
            <a:pPr marL="0" lvl="0" indent="0" algn="ctr">
              <a:spcBef>
                <a:spcPct val="0"/>
              </a:spcBef>
            </a:pPr>
            <a:r>
              <a:rPr lang="uk-UA" sz="2400" dirty="0">
                <a:latin typeface="Times New Roman" panose="02020603050405020304" pitchFamily="18" charset="0"/>
                <a:ea typeface="Century Gothic Paneuropean Bold"/>
                <a:cs typeface="Times New Roman" panose="02020603050405020304" pitchFamily="18" charset="0"/>
                <a:sym typeface="Century Gothic Paneuropean Bold"/>
              </a:rPr>
              <a:t>Харківського національного університету імені В.Н. Каразіна</a:t>
            </a:r>
            <a:endParaRPr lang="en-US" sz="2400" dirty="0">
              <a:latin typeface="Times New Roman" panose="02020603050405020304" pitchFamily="18" charset="0"/>
              <a:ea typeface="Century Gothic Paneuropean Bold"/>
              <a:cs typeface="Times New Roman" panose="02020603050405020304" pitchFamily="18" charset="0"/>
              <a:sym typeface="Century Gothic Paneuropean Bold"/>
            </a:endParaRPr>
          </a:p>
        </p:txBody>
      </p:sp>
    </p:spTree>
    <p:extLst>
      <p:ext uri="{BB962C8B-B14F-4D97-AF65-F5344CB8AC3E}">
        <p14:creationId xmlns:p14="http://schemas.microsoft.com/office/powerpoint/2010/main" val="14478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B3A103B-8735-410E-83A5-569AAB7339D7}"/>
              </a:ext>
            </a:extLst>
          </p:cNvPr>
          <p:cNvSpPr txBox="1"/>
          <p:nvPr/>
        </p:nvSpPr>
        <p:spPr>
          <a:xfrm>
            <a:off x="3056263" y="263759"/>
            <a:ext cx="732070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3500"/>
            </a:pPr>
            <a:r>
              <a:rPr lang="uk-UA" sz="2600" b="1" dirty="0">
                <a:solidFill>
                  <a:srgbClr val="002060"/>
                </a:solidFill>
                <a:latin typeface="Times New Roman"/>
                <a:ea typeface="Century Gothic Paneuropean Bold"/>
                <a:cs typeface="Times New Roman"/>
                <a:sym typeface="Times New Roman"/>
              </a:rPr>
              <a:t>Основні особливості реформи </a:t>
            </a:r>
            <a:br>
              <a:rPr lang="uk-UA" sz="2600" b="1" dirty="0">
                <a:solidFill>
                  <a:srgbClr val="002060"/>
                </a:solidFill>
                <a:latin typeface="Times New Roman"/>
                <a:ea typeface="Century Gothic Paneuropean Bold"/>
                <a:cs typeface="Times New Roman"/>
                <a:sym typeface="Times New Roman"/>
              </a:rPr>
            </a:br>
            <a:r>
              <a:rPr lang="uk-UA" sz="2600" b="1" dirty="0">
                <a:solidFill>
                  <a:srgbClr val="002060"/>
                </a:solidFill>
                <a:latin typeface="Times New Roman"/>
                <a:ea typeface="Century Gothic Paneuropean Bold"/>
                <a:cs typeface="Times New Roman"/>
                <a:sym typeface="Times New Roman"/>
              </a:rPr>
              <a:t>«Нова українська школа», що потребують відображення в навчальних дисциплінах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ea typeface="Century Gothic Paneuropean Bold"/>
              <a:cs typeface="Times New Roman" panose="02020603050405020304" pitchFamily="18" charset="0"/>
              <a:sym typeface="Century Gothic Paneuropean Bold"/>
            </a:endParaRPr>
          </a:p>
        </p:txBody>
      </p:sp>
      <p:sp>
        <p:nvSpPr>
          <p:cNvPr id="11" name="Google Shape;622;g308401651ae_0_124">
            <a:extLst>
              <a:ext uri="{FF2B5EF4-FFF2-40B4-BE49-F238E27FC236}">
                <a16:creationId xmlns:a16="http://schemas.microsoft.com/office/drawing/2014/main" id="{1B06A34D-0C27-4707-B539-A149D3D36E70}"/>
              </a:ext>
            </a:extLst>
          </p:cNvPr>
          <p:cNvSpPr txBox="1"/>
          <p:nvPr/>
        </p:nvSpPr>
        <p:spPr>
          <a:xfrm>
            <a:off x="624197" y="1890923"/>
            <a:ext cx="5471803" cy="4387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42917" indent="-342917" algn="just">
              <a:spcAft>
                <a:spcPts val="533"/>
              </a:spcAft>
              <a:buAutoNum type="arabicPeriod"/>
            </a:pP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Перехід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від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навчання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базованого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2133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знаннях</a:t>
            </a:r>
            <a:r>
              <a:rPr lang="ru-RU" sz="2133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до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навчання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базованого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формуванні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компетентностей:</a:t>
            </a:r>
          </a:p>
          <a:p>
            <a:pPr marL="304815" indent="-304815" algn="just">
              <a:spcAft>
                <a:spcPts val="533"/>
              </a:spcAft>
              <a:buFontTx/>
              <a:buChar char="-"/>
            </a:pP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розширення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палітри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навчальних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результатів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у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Державних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стандартах;</a:t>
            </a:r>
          </a:p>
          <a:p>
            <a:pPr marL="304815" indent="-304815" algn="just">
              <a:spcAft>
                <a:spcPts val="533"/>
              </a:spcAft>
              <a:buFontTx/>
              <a:buChar char="-"/>
            </a:pP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застосування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активних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методик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навчання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організації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роботи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класу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342917" indent="-342917" algn="just">
              <a:spcAft>
                <a:spcPts val="533"/>
              </a:spcAft>
              <a:buAutoNum type="arabicPeriod" startAt="2"/>
            </a:pP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Формування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наскрізних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вмінь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(«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м’яких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навичок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342917" indent="-342917" algn="just">
              <a:spcAft>
                <a:spcPts val="533"/>
              </a:spcAft>
              <a:buAutoNum type="arabicPeriod" startAt="2"/>
            </a:pP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Педагогіка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партнерства</a:t>
            </a:r>
          </a:p>
          <a:p>
            <a:pPr marL="342917" indent="-342917" algn="just">
              <a:spcAft>
                <a:spcPts val="533"/>
              </a:spcAft>
              <a:buAutoNum type="arabicPeriod" startAt="2"/>
            </a:pP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Широка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інклюзія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в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освіті</a:t>
            </a:r>
            <a:endParaRPr lang="ru-RU" sz="2133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17" indent="-342917" algn="just">
              <a:spcAft>
                <a:spcPts val="533"/>
              </a:spcAft>
              <a:buAutoNum type="arabicPeriod" startAt="2"/>
            </a:pP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Індивідуалізація</a:t>
            </a:r>
            <a:r>
              <a:rPr lang="ru-RU" sz="2133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133" dirty="0">
                <a:latin typeface="Times New Roman"/>
                <a:ea typeface="Times New Roman"/>
                <a:cs typeface="Times New Roman"/>
                <a:sym typeface="Times New Roman"/>
              </a:rPr>
              <a:t>в </a:t>
            </a:r>
            <a:r>
              <a:rPr lang="ru-RU" sz="2133" dirty="0" err="1">
                <a:latin typeface="Times New Roman"/>
                <a:ea typeface="Times New Roman"/>
                <a:cs typeface="Times New Roman"/>
                <a:sym typeface="Times New Roman"/>
              </a:rPr>
              <a:t>навчанні</a:t>
            </a:r>
            <a:endParaRPr sz="2133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798219D-BF00-4FCA-A5D7-5E07E52A83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617" y="2322068"/>
            <a:ext cx="4933681" cy="3282950"/>
          </a:xfrm>
          <a:prstGeom prst="rect">
            <a:avLst/>
          </a:prstGeom>
        </p:spPr>
      </p:pic>
      <p:grpSp>
        <p:nvGrpSpPr>
          <p:cNvPr id="10" name="Group 2">
            <a:extLst>
              <a:ext uri="{FF2B5EF4-FFF2-40B4-BE49-F238E27FC236}">
                <a16:creationId xmlns:a16="http://schemas.microsoft.com/office/drawing/2014/main" id="{EEFC3C54-84AC-4A46-A76F-0233E433C683}"/>
              </a:ext>
            </a:extLst>
          </p:cNvPr>
          <p:cNvGrpSpPr/>
          <p:nvPr/>
        </p:nvGrpSpPr>
        <p:grpSpPr>
          <a:xfrm>
            <a:off x="121592" y="78843"/>
            <a:ext cx="11948815" cy="1443006"/>
            <a:chOff x="86930" y="112628"/>
            <a:chExt cx="11948815" cy="1443006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A9ED67F1-6820-4337-B10D-4A378BE3F453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05540C9-F3A1-4717-A2EB-432EDB3835BD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632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2C674-E84D-35B1-075A-45787478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243" y="397105"/>
            <a:ext cx="3877511" cy="132556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унікальність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FA2E6-D65D-3C1E-B815-DA879B2B2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204"/>
            <a:ext cx="10515600" cy="4351338"/>
          </a:xfrm>
        </p:spPr>
        <p:txBody>
          <a:bodyPr>
            <a:normAutofit/>
          </a:bodyPr>
          <a:lstStyle/>
          <a:p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Ґрунтовна фахова (предметно-методична) підготовка</a:t>
            </a:r>
          </a:p>
          <a:p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методи і технології навчання в контексті реалізації реформи НУШ і подолання викликів війни: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Застосовуємо активні методики компетентнісного навчання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Навчаємо використовувати ШІ та інші цифрові ресурси в освіті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Навчаємо основ </a:t>
            </a:r>
            <a:r>
              <a:rPr lang="en-US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STEAM </a:t>
            </a:r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Навчаємо створювати травма-інформоване середовище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Навчаємо як реалізувати соціально-емоційне навчання</a:t>
            </a:r>
          </a:p>
          <a:p>
            <a:pPr lvl="1"/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Формуємо </a:t>
            </a:r>
            <a:r>
              <a:rPr lang="uk-UA" sz="2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метакогнітивні</a:t>
            </a:r>
            <a:r>
              <a:rPr lang="uk-UA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навички здобувачів освіти</a:t>
            </a:r>
          </a:p>
          <a:p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Змішане навчання (очні тренінги-</a:t>
            </a:r>
            <a:r>
              <a:rPr lang="uk-UA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інтенсиви</a:t>
            </a:r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115B1F-896D-19F2-8F44-E4A60C5D5F6D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2CD88C9-50D7-9AB2-987C-4284D3606E1A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70420C2-85E7-A61A-4B04-119C1D9FBC64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57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C15554-88BF-B867-102B-67C0A392DF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429656"/>
              </p:ext>
            </p:extLst>
          </p:nvPr>
        </p:nvGraphicFramePr>
        <p:xfrm>
          <a:off x="0" y="1079218"/>
          <a:ext cx="121920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927">
                  <a:extLst>
                    <a:ext uri="{9D8B030D-6E8A-4147-A177-3AD203B41FA5}">
                      <a16:colId xmlns:a16="http://schemas.microsoft.com/office/drawing/2014/main" val="2526282255"/>
                    </a:ext>
                  </a:extLst>
                </a:gridCol>
                <a:gridCol w="2258291">
                  <a:extLst>
                    <a:ext uri="{9D8B030D-6E8A-4147-A177-3AD203B41FA5}">
                      <a16:colId xmlns:a16="http://schemas.microsoft.com/office/drawing/2014/main" val="548885067"/>
                    </a:ext>
                  </a:extLst>
                </a:gridCol>
                <a:gridCol w="2604655">
                  <a:extLst>
                    <a:ext uri="{9D8B030D-6E8A-4147-A177-3AD203B41FA5}">
                      <a16:colId xmlns:a16="http://schemas.microsoft.com/office/drawing/2014/main" val="863948897"/>
                    </a:ext>
                  </a:extLst>
                </a:gridCol>
                <a:gridCol w="2369127">
                  <a:extLst>
                    <a:ext uri="{9D8B030D-6E8A-4147-A177-3AD203B41FA5}">
                      <a16:colId xmlns:a16="http://schemas.microsoft.com/office/drawing/2014/main" val="2834523437"/>
                    </a:ext>
                  </a:extLst>
                </a:gridCol>
              </a:tblGrid>
              <a:tr h="270933">
                <a:tc>
                  <a:txBody>
                    <a:bodyPr/>
                    <a:lstStyle/>
                    <a:p>
                      <a:pPr algn="r"/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Компетентності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014.04 </a:t>
                      </a:r>
                    </a:p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014.05 Біологія та </a:t>
                      </a:r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здоровʼя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людини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014.07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91177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Мовно-комунікативна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88000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Предметно-методична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62755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Інформаційно-цифрова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11199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14727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Емоційно</a:t>
                      </a:r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-етична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4473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 партнерства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53214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Інклюзивна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116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Здоровʼязбережувальна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41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Прогностична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70629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3529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Оцінювально</a:t>
                      </a:r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-аналітична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973690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до навчання впродовж життя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834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944D1E-CCDE-79EA-861B-63895F225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80406"/>
              </p:ext>
            </p:extLst>
          </p:nvPr>
        </p:nvGraphicFramePr>
        <p:xfrm>
          <a:off x="0" y="6474178"/>
          <a:ext cx="6999316" cy="383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847">
                  <a:extLst>
                    <a:ext uri="{9D8B030D-6E8A-4147-A177-3AD203B41FA5}">
                      <a16:colId xmlns:a16="http://schemas.microsoft.com/office/drawing/2014/main" val="4030631225"/>
                    </a:ext>
                  </a:extLst>
                </a:gridCol>
                <a:gridCol w="2767460">
                  <a:extLst>
                    <a:ext uri="{9D8B030D-6E8A-4147-A177-3AD203B41FA5}">
                      <a16:colId xmlns:a16="http://schemas.microsoft.com/office/drawing/2014/main" val="3089357241"/>
                    </a:ext>
                  </a:extLst>
                </a:gridCol>
                <a:gridCol w="1725009">
                  <a:extLst>
                    <a:ext uri="{9D8B030D-6E8A-4147-A177-3AD203B41FA5}">
                      <a16:colId xmlns:a16="http://schemas.microsoft.com/office/drawing/2014/main" val="2638783309"/>
                    </a:ext>
                  </a:extLst>
                </a:gridCol>
              </a:tblGrid>
              <a:tr h="383822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повністю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частково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</a:rPr>
                        <a:t>недостатньо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235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C44E31D-C440-A72F-4860-E0FF4ADC5F65}"/>
              </a:ext>
            </a:extLst>
          </p:cNvPr>
          <p:cNvSpPr txBox="1"/>
          <p:nvPr/>
        </p:nvSpPr>
        <p:spPr>
          <a:xfrm>
            <a:off x="1883884" y="93138"/>
            <a:ext cx="90121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Співвіднесення змісту РПНД із </a:t>
            </a:r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компетентнісним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профілем вчителя закладу загальної середньої освіти, </a:t>
            </a:r>
            <a:r>
              <a:rPr lang="uk-UA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(бакалаврський) рівень </a:t>
            </a:r>
            <a:endParaRPr lang="en-US" sz="2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DB51127-0673-A851-662C-BEB892764084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B90547BF-6A9F-725E-1CB2-ED9354AF7315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0F0A0DF-FB46-309A-9C4E-24F098AD234D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4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5FAA-AB6E-4417-3E53-DE40CCDE2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590" y="230071"/>
            <a:ext cx="7672425" cy="1325563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моделі оновлення </a:t>
            </a:r>
            <a:b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бакалаврських ОП Середня освіта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0A9272-DAF4-F5D0-F3EB-9EFAD8D64D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9672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B0B02153-EECD-44DF-FD21-F69CCC4E2FC2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8559BF3-92D3-2DD1-90D4-E1A0B2E632F0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8F2C218-DCDC-4331-47B6-F36D8510B0EB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86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DBC41E-6BFA-04B1-C80E-9675B9548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399342"/>
              </p:ext>
            </p:extLst>
          </p:nvPr>
        </p:nvGraphicFramePr>
        <p:xfrm>
          <a:off x="-801099" y="403411"/>
          <a:ext cx="12604376" cy="6454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0CF444A6-87AB-AB5E-66C4-1D18B6AE7520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C3506AD-CD3D-760A-AC34-4C355F64A132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408931D-BDFD-CC5B-C45A-41553A8319E3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B7AA09F6-EF6F-0F08-C7A2-AB371C11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592" y="308970"/>
            <a:ext cx="5466250" cy="132556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моделі оновлення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«Середня освіта» першого «бакалаврського» рівня освіти</a:t>
            </a:r>
            <a: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89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6C49C-9DC7-8191-4968-A0D29BAE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679" y="388801"/>
            <a:ext cx="812762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курсів </a:t>
            </a:r>
            <a:r>
              <a:rPr lang="uk-UA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обовʼязкового</a:t>
            </a: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компоненту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ННІ «Академія вчительства», 27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B8C9B-348A-B493-3CE4-F936E82AA4FB}"/>
              </a:ext>
            </a:extLst>
          </p:cNvPr>
          <p:cNvSpPr txBox="1"/>
          <p:nvPr/>
        </p:nvSpPr>
        <p:spPr>
          <a:xfrm>
            <a:off x="787889" y="5493217"/>
            <a:ext cx="76730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NB!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першої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допомоги, 3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DA0290-5808-16CF-DA94-742A523BCAEC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40BDE11-68DA-759F-7AD7-43D1F71486F4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499A388-D4FC-B935-1E34-3C069AAE332B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7-Point Star 7">
            <a:extLst>
              <a:ext uri="{FF2B5EF4-FFF2-40B4-BE49-F238E27FC236}">
                <a16:creationId xmlns:a16="http://schemas.microsoft.com/office/drawing/2014/main" id="{AC1D852E-B4E8-580B-537A-3AA8E6693EFA}"/>
              </a:ext>
            </a:extLst>
          </p:cNvPr>
          <p:cNvSpPr/>
          <p:nvPr/>
        </p:nvSpPr>
        <p:spPr>
          <a:xfrm>
            <a:off x="275736" y="5521721"/>
            <a:ext cx="468085" cy="400110"/>
          </a:xfrm>
          <a:prstGeom prst="star7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31C6CC-A57F-057B-E6A6-9A8D11473997}"/>
              </a:ext>
            </a:extLst>
          </p:cNvPr>
          <p:cNvSpPr txBox="1"/>
          <p:nvPr/>
        </p:nvSpPr>
        <p:spPr>
          <a:xfrm>
            <a:off x="275737" y="1986680"/>
            <a:ext cx="1191626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 з основами інклюзивної освіти, 6 E</a:t>
            </a:r>
            <a:r>
              <a:rPr 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uk-UA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(загальна, вікова, педагогічна)</a:t>
            </a:r>
            <a:r>
              <a:rPr 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ECTS</a:t>
            </a:r>
            <a:endParaRPr lang="uk-UA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0" kern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політика у сфері повної загальної середньої освіти</a:t>
            </a:r>
            <a:r>
              <a:rPr lang="en-US" sz="2400" b="0" kern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ECTS</a:t>
            </a:r>
            <a:endParaRPr lang="uk-UA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організації компетентнісного навчання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цифрові ресурси в освіті,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травма-інформованого підходу в освіті в умовах невизначеності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 вимірювання та оцінювання в освіті, 3 </a:t>
            </a:r>
            <a:r>
              <a:rPr lang="en-US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kern="12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Педагогічне партнерство та комунікація з учасниками </a:t>
            </a:r>
            <a:r>
              <a:rPr lang="uk-UA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процесу, </a:t>
            </a:r>
            <a:r>
              <a:rPr lang="en-US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ECTS</a:t>
            </a:r>
            <a:endParaRPr lang="uk-UA" sz="2400" kern="12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1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80744-83FE-4FEA-E20C-6B7F2815C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4CE40-7932-9398-984A-E6416A548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679" y="397105"/>
            <a:ext cx="8127627" cy="1325563"/>
          </a:xfrm>
        </p:spPr>
        <p:txBody>
          <a:bodyPr>
            <a:normAutofit/>
          </a:bodyPr>
          <a:lstStyle/>
          <a:p>
            <a:pPr algn="ctr"/>
            <a:r>
              <a:rPr lang="uk-UA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курсів вибіркового компоненту </a:t>
            </a:r>
            <a:r>
              <a:rPr lang="en-US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ННІ «Академія вчительства», 12 </a:t>
            </a:r>
            <a:r>
              <a:rPr lang="en-US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57BAFF-C0E7-5E39-D5F9-986373A94AFA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01264E5-3710-FC30-9944-94884F7CCF6E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FBDC08-83B4-B555-052A-F61C7F0AF86E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9FC502C-68F8-20CC-2A97-773DD4B94E40}"/>
              </a:ext>
            </a:extLst>
          </p:cNvPr>
          <p:cNvSpPr txBox="1"/>
          <p:nvPr/>
        </p:nvSpPr>
        <p:spPr>
          <a:xfrm>
            <a:off x="695696" y="2305615"/>
            <a:ext cx="114963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національної ідентичності через дослідження родинної історії, 3 </a:t>
            </a:r>
            <a:r>
              <a:rPr lang="en-US" sz="2400" b="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b="0" kern="12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Ідентичність та особистий бренд педагога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ШІ в освітній діяльності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якості надання освітніх послуг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AFC590-E799-41D1-9F3E-D4939574477C}"/>
              </a:ext>
            </a:extLst>
          </p:cNvPr>
          <p:cNvSpPr txBox="1"/>
          <p:nvPr/>
        </p:nvSpPr>
        <p:spPr>
          <a:xfrm>
            <a:off x="1174798" y="4827554"/>
            <a:ext cx="76730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NB!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першої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допомоги, 3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</p:txBody>
      </p:sp>
      <p:sp>
        <p:nvSpPr>
          <p:cNvPr id="11" name="7-Point Star 7">
            <a:extLst>
              <a:ext uri="{FF2B5EF4-FFF2-40B4-BE49-F238E27FC236}">
                <a16:creationId xmlns:a16="http://schemas.microsoft.com/office/drawing/2014/main" id="{C4B00389-A51C-4F72-8F9C-8126EF2A7A1E}"/>
              </a:ext>
            </a:extLst>
          </p:cNvPr>
          <p:cNvSpPr/>
          <p:nvPr/>
        </p:nvSpPr>
        <p:spPr>
          <a:xfrm>
            <a:off x="695696" y="4867075"/>
            <a:ext cx="468085" cy="400110"/>
          </a:xfrm>
          <a:prstGeom prst="star7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16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833D-E97B-D563-F46C-64DFE94C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5" y="230071"/>
            <a:ext cx="8218714" cy="1325563"/>
          </a:xfrm>
        </p:spPr>
        <p:txBody>
          <a:bodyPr>
            <a:noAutofit/>
          </a:bodyPr>
          <a:lstStyle/>
          <a:p>
            <a:pPr algn="ctr"/>
            <a: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Критичний аналіз ОП за спеціальністю </a:t>
            </a:r>
            <a:b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«Середня освіта» в Харківському національному університеті імені </a:t>
            </a:r>
            <a:r>
              <a:rPr lang="uk-UA" sz="25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В.Н.Каразіна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«магістерського» рівня освіти </a:t>
            </a:r>
            <a:endParaRPr lang="en-US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D92D27A-EB55-E73D-9C17-F4300716B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782978"/>
              </p:ext>
            </p:extLst>
          </p:nvPr>
        </p:nvGraphicFramePr>
        <p:xfrm>
          <a:off x="86930" y="1690688"/>
          <a:ext cx="12105071" cy="5003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0378">
                  <a:extLst>
                    <a:ext uri="{9D8B030D-6E8A-4147-A177-3AD203B41FA5}">
                      <a16:colId xmlns:a16="http://schemas.microsoft.com/office/drawing/2014/main" val="2996156876"/>
                    </a:ext>
                  </a:extLst>
                </a:gridCol>
                <a:gridCol w="1289378">
                  <a:extLst>
                    <a:ext uri="{9D8B030D-6E8A-4147-A177-3AD203B41FA5}">
                      <a16:colId xmlns:a16="http://schemas.microsoft.com/office/drawing/2014/main" val="1026840442"/>
                    </a:ext>
                  </a:extLst>
                </a:gridCol>
                <a:gridCol w="1289378">
                  <a:extLst>
                    <a:ext uri="{9D8B030D-6E8A-4147-A177-3AD203B41FA5}">
                      <a16:colId xmlns:a16="http://schemas.microsoft.com/office/drawing/2014/main" val="4121999865"/>
                    </a:ext>
                  </a:extLst>
                </a:gridCol>
                <a:gridCol w="1408258">
                  <a:extLst>
                    <a:ext uri="{9D8B030D-6E8A-4147-A177-3AD203B41FA5}">
                      <a16:colId xmlns:a16="http://schemas.microsoft.com/office/drawing/2014/main" val="3050076282"/>
                    </a:ext>
                  </a:extLst>
                </a:gridCol>
                <a:gridCol w="1405972">
                  <a:extLst>
                    <a:ext uri="{9D8B030D-6E8A-4147-A177-3AD203B41FA5}">
                      <a16:colId xmlns:a16="http://schemas.microsoft.com/office/drawing/2014/main" val="3463518432"/>
                    </a:ext>
                  </a:extLst>
                </a:gridCol>
                <a:gridCol w="1079055">
                  <a:extLst>
                    <a:ext uri="{9D8B030D-6E8A-4147-A177-3AD203B41FA5}">
                      <a16:colId xmlns:a16="http://schemas.microsoft.com/office/drawing/2014/main" val="637634123"/>
                    </a:ext>
                  </a:extLst>
                </a:gridCol>
                <a:gridCol w="1003788">
                  <a:extLst>
                    <a:ext uri="{9D8B030D-6E8A-4147-A177-3AD203B41FA5}">
                      <a16:colId xmlns:a16="http://schemas.microsoft.com/office/drawing/2014/main" val="2417567339"/>
                    </a:ext>
                  </a:extLst>
                </a:gridCol>
                <a:gridCol w="998864">
                  <a:extLst>
                    <a:ext uri="{9D8B030D-6E8A-4147-A177-3AD203B41FA5}">
                      <a16:colId xmlns:a16="http://schemas.microsoft.com/office/drawing/2014/main" val="15125071"/>
                    </a:ext>
                  </a:extLst>
                </a:gridCol>
              </a:tblGrid>
              <a:tr h="975191">
                <a:tc rowSpan="2"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Відсотки від загального обсягу освітньої програми</a:t>
                      </a:r>
                      <a:endParaRPr lang="uk-UA" sz="2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Обов’язкові дисципліни	</a:t>
                      </a:r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Вибіркові дисципліни, якщо студент обирає </a:t>
                      </a:r>
                      <a:b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 психолого-педагогічних дисциплін</a:t>
                      </a:r>
                      <a:endParaRPr lang="uk-UA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Практична підготовка</a:t>
                      </a:r>
                      <a:endParaRPr lang="uk-UA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Атестація або підготовка кваліфікаційної роботи</a:t>
                      </a:r>
                      <a:endParaRPr lang="uk-UA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extLst>
                  <a:ext uri="{0D108BD9-81ED-4DB2-BD59-A6C34878D82A}">
                    <a16:rowId xmlns:a16="http://schemas.microsoft.com/office/drawing/2014/main" val="4114809443"/>
                  </a:ext>
                </a:extLst>
              </a:tr>
              <a:tr h="104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Фахові дисципліни</a:t>
                      </a:r>
                      <a:endParaRPr lang="uk-UA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Психолого-педагогічні, методика викладання</a:t>
                      </a:r>
                      <a:endParaRPr lang="uk-UA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Психолого-педагогічні, методика викладання</a:t>
                      </a:r>
                      <a:endParaRPr lang="uk-UA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Фахові та інші непедагогічні дисципліни</a:t>
                      </a:r>
                      <a:endParaRPr lang="uk-UA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Педагогічна</a:t>
                      </a:r>
                      <a:endParaRPr lang="uk-UA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Фахова, виробнича, переддипломна</a:t>
                      </a:r>
                      <a:endParaRPr lang="uk-UA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562032"/>
                  </a:ext>
                </a:extLst>
              </a:tr>
              <a:tr h="511478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014.04 Середня </a:t>
                      </a:r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</a:t>
                      </a:r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віта (Математика): Математика та інформатика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extLst>
                  <a:ext uri="{0D108BD9-81ED-4DB2-BD59-A6C34878D82A}">
                    <a16:rowId xmlns:a16="http://schemas.microsoft.com/office/drawing/2014/main" val="2511348372"/>
                  </a:ext>
                </a:extLst>
              </a:tr>
              <a:tr h="511478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014.05 Середня </a:t>
                      </a:r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</a:t>
                      </a:r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віта (Б</a:t>
                      </a:r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олог</a:t>
                      </a:r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та здоров'я людини)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extLst>
                  <a:ext uri="{0D108BD9-81ED-4DB2-BD59-A6C34878D82A}">
                    <a16:rowId xmlns:a16="http://schemas.microsoft.com/office/drawing/2014/main" val="1007966928"/>
                  </a:ext>
                </a:extLst>
              </a:tr>
              <a:tr h="975191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014.07 Середня освіта (Географія): Географія, економіка та краєзнавчо-туристична робота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extLst>
                  <a:ext uri="{0D108BD9-81ED-4DB2-BD59-A6C34878D82A}">
                    <a16:rowId xmlns:a16="http://schemas.microsoft.com/office/drawing/2014/main" val="1206440609"/>
                  </a:ext>
                </a:extLst>
              </a:tr>
              <a:tr h="975191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014.07 Середня освіта (Географія): Географія, Людина і природа та туристська робота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67" marR="6567" marT="6567" marB="0" anchor="b"/>
                </a:tc>
                <a:extLst>
                  <a:ext uri="{0D108BD9-81ED-4DB2-BD59-A6C34878D82A}">
                    <a16:rowId xmlns:a16="http://schemas.microsoft.com/office/drawing/2014/main" val="372900742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78B1535C-3012-4B6C-7AEE-BCF4A90391D5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436F99-8BAB-7C00-4ACC-AF3DF9005C2F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5935E1A-4D5D-140E-05B0-50A1A1B818A9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79A5AF3-C024-79BA-23EF-07959351E438}"/>
              </a:ext>
            </a:extLst>
          </p:cNvPr>
          <p:cNvSpPr/>
          <p:nvPr/>
        </p:nvSpPr>
        <p:spPr>
          <a:xfrm>
            <a:off x="5066392" y="3706158"/>
            <a:ext cx="1149351" cy="3151842"/>
          </a:xfrm>
          <a:prstGeom prst="roundRect">
            <a:avLst/>
          </a:prstGeom>
          <a:solidFill>
            <a:srgbClr val="FF0000">
              <a:alpha val="1215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6697D-66F4-40B9-8F3E-4EF56CE40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7C4CD8-3E6E-0887-97A6-8032099DE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952607"/>
              </p:ext>
            </p:extLst>
          </p:nvPr>
        </p:nvGraphicFramePr>
        <p:xfrm>
          <a:off x="0" y="1079218"/>
          <a:ext cx="121920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927">
                  <a:extLst>
                    <a:ext uri="{9D8B030D-6E8A-4147-A177-3AD203B41FA5}">
                      <a16:colId xmlns:a16="http://schemas.microsoft.com/office/drawing/2014/main" val="2526282255"/>
                    </a:ext>
                  </a:extLst>
                </a:gridCol>
                <a:gridCol w="2258291">
                  <a:extLst>
                    <a:ext uri="{9D8B030D-6E8A-4147-A177-3AD203B41FA5}">
                      <a16:colId xmlns:a16="http://schemas.microsoft.com/office/drawing/2014/main" val="548885067"/>
                    </a:ext>
                  </a:extLst>
                </a:gridCol>
                <a:gridCol w="2604655">
                  <a:extLst>
                    <a:ext uri="{9D8B030D-6E8A-4147-A177-3AD203B41FA5}">
                      <a16:colId xmlns:a16="http://schemas.microsoft.com/office/drawing/2014/main" val="863948897"/>
                    </a:ext>
                  </a:extLst>
                </a:gridCol>
                <a:gridCol w="2369127">
                  <a:extLst>
                    <a:ext uri="{9D8B030D-6E8A-4147-A177-3AD203B41FA5}">
                      <a16:colId xmlns:a16="http://schemas.microsoft.com/office/drawing/2014/main" val="2834523437"/>
                    </a:ext>
                  </a:extLst>
                </a:gridCol>
              </a:tblGrid>
              <a:tr h="270933">
                <a:tc>
                  <a:txBody>
                    <a:bodyPr/>
                    <a:lstStyle/>
                    <a:p>
                      <a:pPr algn="r"/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Компетентності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014.04 </a:t>
                      </a:r>
                    </a:p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014.05 Біологія та </a:t>
                      </a:r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здоровʼя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людини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014.07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91177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Мовно-комунікативна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88000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Предметно-методична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62755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Інформаційно-цифрова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11199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14727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Емоційно</a:t>
                      </a:r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-етична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4473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 партнерства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53214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Інклюзивна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116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Здоровʼязбережувальна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41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Прогностична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70629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3529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Оцінювально</a:t>
                      </a:r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-аналітична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973690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до навчання впродовж життя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наскрізно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834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4DCE82-EFCC-0DF7-F920-C90B516C6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27695"/>
              </p:ext>
            </p:extLst>
          </p:nvPr>
        </p:nvGraphicFramePr>
        <p:xfrm>
          <a:off x="0" y="6474178"/>
          <a:ext cx="6809508" cy="383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866">
                  <a:extLst>
                    <a:ext uri="{9D8B030D-6E8A-4147-A177-3AD203B41FA5}">
                      <a16:colId xmlns:a16="http://schemas.microsoft.com/office/drawing/2014/main" val="4030631225"/>
                    </a:ext>
                  </a:extLst>
                </a:gridCol>
                <a:gridCol w="2692412">
                  <a:extLst>
                    <a:ext uri="{9D8B030D-6E8A-4147-A177-3AD203B41FA5}">
                      <a16:colId xmlns:a16="http://schemas.microsoft.com/office/drawing/2014/main" val="3089357241"/>
                    </a:ext>
                  </a:extLst>
                </a:gridCol>
                <a:gridCol w="1678230">
                  <a:extLst>
                    <a:ext uri="{9D8B030D-6E8A-4147-A177-3AD203B41FA5}">
                      <a16:colId xmlns:a16="http://schemas.microsoft.com/office/drawing/2014/main" val="2638783309"/>
                    </a:ext>
                  </a:extLst>
                </a:gridCol>
              </a:tblGrid>
              <a:tr h="383822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повністю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частково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недостатньо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235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F849FF7-5F7A-B238-10B3-A4A08A156F16}"/>
              </a:ext>
            </a:extLst>
          </p:cNvPr>
          <p:cNvSpPr txBox="1"/>
          <p:nvPr/>
        </p:nvSpPr>
        <p:spPr>
          <a:xfrm>
            <a:off x="1999957" y="150925"/>
            <a:ext cx="87748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Співвіднесення змісту РПНД із </a:t>
            </a:r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компетентнісним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профілем вчителя закладу загальної середньої освіти, </a:t>
            </a:r>
            <a:r>
              <a:rPr lang="uk-UA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(магістерський) рівень </a:t>
            </a:r>
            <a:endParaRPr lang="en-US" sz="2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693F46-73D4-10B5-4EF9-E7AA86AA034E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1DF2DBA5-B4D8-E640-0962-AE9713C1A77E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DBAD4E4-101F-6B69-6FC8-5CC09ACAD646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2726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337D0-B176-77D8-47AF-A02174E70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D8FC-4D51-F205-6B04-F3D28918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640" y="230071"/>
            <a:ext cx="7672425" cy="132556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моделі оновлення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«Середня освіта»,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«магістерський» рівень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AC812AC-2702-1927-E185-C02D1AD3B7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098072"/>
              </p:ext>
            </p:extLst>
          </p:nvPr>
        </p:nvGraphicFramePr>
        <p:xfrm>
          <a:off x="838200" y="1637607"/>
          <a:ext cx="10515600" cy="4655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ADA2E5E7-93A4-6D12-EDBD-D2F5F1C22DBB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92287D2-BAEE-1F7A-1291-F1CB06E6E2A5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5F26D15-74B1-BB28-8AE8-47C7DC35BBB5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0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AD0596B-4D81-4638-A93B-D44BF3B5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1" y="575818"/>
            <a:ext cx="9964093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endParaRPr lang="uk-UA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EAF08BB0-4841-43C6-A7BB-6BE5AE10851B}"/>
              </a:ext>
            </a:extLst>
          </p:cNvPr>
          <p:cNvSpPr txBox="1">
            <a:spLocks/>
          </p:cNvSpPr>
          <p:nvPr/>
        </p:nvSpPr>
        <p:spPr>
          <a:xfrm>
            <a:off x="660400" y="2870201"/>
            <a:ext cx="109220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17" indent="-342917" algn="just">
              <a:buAutoNum type="arabicPeriod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освітніх програм за спеціальністю «Середня освіта»</a:t>
            </a:r>
          </a:p>
          <a:p>
            <a:pPr marL="342917" indent="-342917" algn="just">
              <a:buAutoNum type="arabicPeriod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17" indent="-342917" algn="just">
              <a:buAutoNum type="arabicPeriod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освітніх програм (відповідно до Професійного стандарту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серпня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року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впровадження реформи «Нова українська школа»)</a:t>
            </a:r>
          </a:p>
          <a:p>
            <a:pPr marL="342917" indent="-342917" algn="just">
              <a:buAutoNum type="arabicPeriod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17" indent="-342917" algn="just">
              <a:buAutoNum type="arabicPeriod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щодо оновлення моделі педагогічної освіти</a:t>
            </a:r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70BD44C2-27BA-459A-9F51-2764A5295F89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1D1C01C5-1762-4D68-8156-A346FD062372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9B2AE27F-7102-4DF3-B9C0-704BE7F2EB64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53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87B1E88-65A9-F5ED-651E-2F53B923B1FD}"/>
              </a:ext>
            </a:extLst>
          </p:cNvPr>
          <p:cNvSpPr/>
          <p:nvPr/>
        </p:nvSpPr>
        <p:spPr>
          <a:xfrm rot="5400000">
            <a:off x="5817365" y="-3916630"/>
            <a:ext cx="608074" cy="12242801"/>
          </a:xfrm>
          <a:prstGeom prst="roundRect">
            <a:avLst/>
          </a:prstGeom>
          <a:solidFill>
            <a:srgbClr val="FF0000">
              <a:alpha val="1215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894843-EEF1-43C0-F82E-8142825E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188" y="308902"/>
            <a:ext cx="8648700" cy="132556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щодо оновлення ОП за спеціальністю «Середня освіта»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«магістерського» рівня освіти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F96AD-C32B-397D-338B-BF9DE2A0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8353"/>
            <a:ext cx="10515600" cy="432833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 змістового наповнення ОП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DDA5A98-A165-1FE4-6810-E2904256B139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0B2811B-0D91-2222-B702-1A1356F25560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43F2AE5-BACB-ABBF-E588-B58BA055E035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24D44B9-9EFD-38C5-5702-293B5728C054}"/>
              </a:ext>
            </a:extLst>
          </p:cNvPr>
          <p:cNvSpPr txBox="1"/>
          <p:nvPr/>
        </p:nvSpPr>
        <p:spPr>
          <a:xfrm>
            <a:off x="121593" y="2752429"/>
            <a:ext cx="119488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Обовʼязковий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(27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ECTS)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освіти,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Універсальний дизайн в освіті,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Соціально-емоційне навчання в НУШ,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-підходу в освіті,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трансформація в освіті ЄС: дослідження та досвід,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політика у сфері повної загальної середньої освіти,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педагогічного партнерства з учасниками освітнього процесу,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інтегроване навчання,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 вимірювання та оцінювання в освіті, 3 </a:t>
            </a:r>
            <a:r>
              <a:rPr lang="en-US" sz="2400" kern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034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C4575-C15A-622C-B4D3-46E36D3E2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B6A97DA-9606-7B56-DCD6-4D98FF512F75}"/>
              </a:ext>
            </a:extLst>
          </p:cNvPr>
          <p:cNvSpPr/>
          <p:nvPr/>
        </p:nvSpPr>
        <p:spPr>
          <a:xfrm rot="5400000">
            <a:off x="5766563" y="-3673328"/>
            <a:ext cx="608074" cy="12242801"/>
          </a:xfrm>
          <a:prstGeom prst="roundRect">
            <a:avLst/>
          </a:prstGeom>
          <a:solidFill>
            <a:srgbClr val="FF0000">
              <a:alpha val="1215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28288-430B-D4D0-4F86-5C505593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142" y="408439"/>
            <a:ext cx="8648700" cy="132556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 щодо оновлення ОП за спеціальністю «Середня освіта»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«магістерського» рівня освіти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7463-E37B-6B06-A35D-C5506A13A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16" y="2182646"/>
            <a:ext cx="10515600" cy="592131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 змістового наповнення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12547AD-4CEE-3725-0E48-E17C9D414105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975D78E-E5C4-C1A6-E85B-7184B4F554D3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7224A34-3B36-12F7-A7AB-9B1748C3912F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03497C6-DD5A-4D91-1D55-8AA6B53DDFF7}"/>
              </a:ext>
            </a:extLst>
          </p:cNvPr>
          <p:cNvSpPr txBox="1"/>
          <p:nvPr/>
        </p:nvSpPr>
        <p:spPr>
          <a:xfrm>
            <a:off x="86930" y="3029245"/>
            <a:ext cx="119488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компонент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 ECTS)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STEAM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 дизайн у діяльності вчителя,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електронним навчанням,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якості діяльності закладу загальної середньої освіти,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цифрових ресурсів в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-науковій діяльності,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педагогічного партнерства з учасниками освітнього процесу,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05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B1ED5-719B-81E1-AC0F-8FDA2C70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37" y="2300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Присвоєння професійної кваліфікації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E641C-84B8-7B69-0990-C4F6A5D5E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2" y="3641725"/>
            <a:ext cx="11014074" cy="1819275"/>
          </a:xfrm>
        </p:spPr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 програми повинні місити процедуру присвоєння професійної кваліфікації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вимоги до кваліфікаційних іспитів для присвоєння професійної кваліфікації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38B633-2F3F-25A2-AF2E-B744833E7BBD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827BA8F-05D6-4790-473E-752F6175D203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A02BB3C-6820-4ACC-34F6-699D4E76A84A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C9EE8E2-D755-673F-2D55-798383641FE8}"/>
              </a:ext>
            </a:extLst>
          </p:cNvPr>
          <p:cNvSpPr txBox="1"/>
          <p:nvPr/>
        </p:nvSpPr>
        <p:spPr>
          <a:xfrm>
            <a:off x="449262" y="1695239"/>
            <a:ext cx="11014075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 процедура присвоєння професійної кваліфікації </a:t>
            </a:r>
          </a:p>
          <a:p>
            <a:pPr algn="ctr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9-1, Закон України «Про вищу освіту»)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38061CEC-298F-F097-3428-FF9EC2A8C179}"/>
              </a:ext>
            </a:extLst>
          </p:cNvPr>
          <p:cNvSpPr/>
          <p:nvPr/>
        </p:nvSpPr>
        <p:spPr>
          <a:xfrm>
            <a:off x="5499099" y="2737225"/>
            <a:ext cx="914400" cy="89536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78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42B3E-8510-A923-E3F1-DEBC0BF20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6015BCC-2E3A-548F-646F-E394507D2C47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44F3822-2A18-4B6D-B8E0-317E6C3FBC25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16CC8BF-DE73-554C-086A-758B5AADF506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437F7193-8236-4AC8-C73C-72FF132F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9137" y="2435225"/>
            <a:ext cx="4525217" cy="1325563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43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7FE18-7511-4916-BECA-36269A824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623" y="260960"/>
            <a:ext cx="6669012" cy="132556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вчителів: приклади структури іноземних освітніх програм</a:t>
            </a:r>
          </a:p>
        </p:txBody>
      </p:sp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81B2D384-BF05-4B53-982E-335AA6908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991996"/>
              </p:ext>
            </p:extLst>
          </p:nvPr>
        </p:nvGraphicFramePr>
        <p:xfrm>
          <a:off x="1027113" y="1619250"/>
          <a:ext cx="10102850" cy="527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Документ" r:id="rId4" imgW="9625225" imgH="5015481" progId="Word.Document.12">
                  <p:embed/>
                </p:oleObj>
              </mc:Choice>
              <mc:Fallback>
                <p:oleObj name="Документ" r:id="rId4" imgW="9625225" imgH="5015481" progId="Word.Document.12">
                  <p:embed/>
                  <p:pic>
                    <p:nvPicPr>
                      <p:cNvPr id="7" name="Об'єкт 6">
                        <a:extLst>
                          <a:ext uri="{FF2B5EF4-FFF2-40B4-BE49-F238E27FC236}">
                            <a16:creationId xmlns:a16="http://schemas.microsoft.com/office/drawing/2014/main" id="{81B2D384-BF05-4B53-982E-335AA69085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7113" y="1619250"/>
                        <a:ext cx="10102850" cy="527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6D62E7BF-3748-463B-8997-ADF625E46AF6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21B55CB2-5E19-4AC8-928A-A928157D7A64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07DA2F-24AF-4F4E-AD5B-BD2C9D3AB630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90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AD0596B-4D81-4638-A93B-D44BF3B5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315" y="-47711"/>
            <a:ext cx="8666527" cy="1325563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%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</a:t>
            </a:r>
            <a:endPara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290D726A-F02D-41CF-BB78-A57A41FC8B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310357"/>
              </p:ext>
            </p:extLst>
          </p:nvPr>
        </p:nvGraphicFramePr>
        <p:xfrm>
          <a:off x="692150" y="1176338"/>
          <a:ext cx="11337925" cy="551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Worksheet" r:id="rId3" imgW="10585339" imgH="5149806" progId="Excel.Sheet.12">
                  <p:embed/>
                </p:oleObj>
              </mc:Choice>
              <mc:Fallback>
                <p:oleObj name="Worksheet" r:id="rId3" imgW="10585339" imgH="5149806" progId="Excel.Sheet.12">
                  <p:embed/>
                  <p:pic>
                    <p:nvPicPr>
                      <p:cNvPr id="7" name="Об'єкт 6">
                        <a:extLst>
                          <a:ext uri="{FF2B5EF4-FFF2-40B4-BE49-F238E27FC236}">
                            <a16:creationId xmlns:a16="http://schemas.microsoft.com/office/drawing/2014/main" id="{290D726A-F02D-41CF-BB78-A57A41FC8B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2150" y="1176338"/>
                        <a:ext cx="11337925" cy="551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C871A8F6-4A5A-3FF3-9220-A3BD5696FAED}"/>
              </a:ext>
            </a:extLst>
          </p:cNvPr>
          <p:cNvGrpSpPr/>
          <p:nvPr/>
        </p:nvGrpSpPr>
        <p:grpSpPr>
          <a:xfrm>
            <a:off x="86930" y="112628"/>
            <a:ext cx="11948815" cy="1443006"/>
            <a:chOff x="86930" y="112628"/>
            <a:chExt cx="11948815" cy="1443006"/>
          </a:xfrm>
        </p:grpSpPr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4F1521FA-D9B5-333C-B7F6-14244F86DE04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D3D3CD1-975F-369D-975C-D57F73F52BA9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CA46976-DC1C-08F7-6E25-66388B50AD21}"/>
              </a:ext>
            </a:extLst>
          </p:cNvPr>
          <p:cNvSpPr/>
          <p:nvPr/>
        </p:nvSpPr>
        <p:spPr>
          <a:xfrm>
            <a:off x="711200" y="4706224"/>
            <a:ext cx="10769600" cy="671119"/>
          </a:xfrm>
          <a:prstGeom prst="roundRect">
            <a:avLst/>
          </a:prstGeom>
          <a:solidFill>
            <a:srgbClr val="172D89">
              <a:alpha val="1215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33B7642-A7F6-EAE6-4379-527F8CADF018}"/>
              </a:ext>
            </a:extLst>
          </p:cNvPr>
          <p:cNvSpPr/>
          <p:nvPr/>
        </p:nvSpPr>
        <p:spPr>
          <a:xfrm>
            <a:off x="730559" y="5360102"/>
            <a:ext cx="10769600" cy="671119"/>
          </a:xfrm>
          <a:prstGeom prst="roundRect">
            <a:avLst/>
          </a:prstGeom>
          <a:solidFill>
            <a:srgbClr val="3B7D23">
              <a:alpha val="1764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AD0596B-4D81-4638-A93B-D44BF3B5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274" y="0"/>
            <a:ext cx="8946275" cy="1325563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кредитах ЄКТС</a:t>
            </a:r>
            <a:endPara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'єкт 2">
            <a:extLst>
              <a:ext uri="{FF2B5EF4-FFF2-40B4-BE49-F238E27FC236}">
                <a16:creationId xmlns:a16="http://schemas.microsoft.com/office/drawing/2014/main" id="{DBF71627-4DA4-4A0F-8A45-7E2F0BD8A1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299303"/>
              </p:ext>
            </p:extLst>
          </p:nvPr>
        </p:nvGraphicFramePr>
        <p:xfrm>
          <a:off x="685800" y="1285875"/>
          <a:ext cx="11317288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Worksheet" r:id="rId3" imgW="10585339" imgH="5149806" progId="Excel.Sheet.12">
                  <p:embed/>
                </p:oleObj>
              </mc:Choice>
              <mc:Fallback>
                <p:oleObj name="Worksheet" r:id="rId3" imgW="10585339" imgH="5149806" progId="Excel.Sheet.12">
                  <p:embed/>
                  <p:pic>
                    <p:nvPicPr>
                      <p:cNvPr id="3" name="Об'єкт 2">
                        <a:extLst>
                          <a:ext uri="{FF2B5EF4-FFF2-40B4-BE49-F238E27FC236}">
                            <a16:creationId xmlns:a16="http://schemas.microsoft.com/office/drawing/2014/main" id="{DBF71627-4DA4-4A0F-8A45-7E2F0BD8A1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285875"/>
                        <a:ext cx="11317288" cy="550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eform 1">
            <a:extLst>
              <a:ext uri="{FF2B5EF4-FFF2-40B4-BE49-F238E27FC236}">
                <a16:creationId xmlns:a16="http://schemas.microsoft.com/office/drawing/2014/main" id="{EA7539A9-6865-E2AB-1195-8497EF956529}"/>
              </a:ext>
            </a:extLst>
          </p:cNvPr>
          <p:cNvSpPr/>
          <p:nvPr/>
        </p:nvSpPr>
        <p:spPr>
          <a:xfrm>
            <a:off x="10783231" y="161867"/>
            <a:ext cx="1260903" cy="889631"/>
          </a:xfrm>
          <a:custGeom>
            <a:avLst/>
            <a:gdLst/>
            <a:ahLst/>
            <a:cxnLst/>
            <a:rect l="l" t="t" r="r" b="b"/>
            <a:pathLst>
              <a:path w="2416519" h="1737262">
                <a:moveTo>
                  <a:pt x="0" y="0"/>
                </a:moveTo>
                <a:lnTo>
                  <a:pt x="2416519" y="0"/>
                </a:lnTo>
                <a:lnTo>
                  <a:pt x="2416519" y="1737262"/>
                </a:lnTo>
                <a:lnTo>
                  <a:pt x="0" y="173726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76FA8DBE-1343-D03A-55EF-6798861F48C0}"/>
              </a:ext>
            </a:extLst>
          </p:cNvPr>
          <p:cNvSpPr/>
          <p:nvPr/>
        </p:nvSpPr>
        <p:spPr>
          <a:xfrm>
            <a:off x="86930" y="98702"/>
            <a:ext cx="2475214" cy="1443006"/>
          </a:xfrm>
          <a:custGeom>
            <a:avLst/>
            <a:gdLst/>
            <a:ahLst/>
            <a:cxnLst/>
            <a:rect l="l" t="t" r="r" b="b"/>
            <a:pathLst>
              <a:path w="4079655" h="2673476">
                <a:moveTo>
                  <a:pt x="0" y="0"/>
                </a:moveTo>
                <a:lnTo>
                  <a:pt x="4079655" y="0"/>
                </a:lnTo>
                <a:lnTo>
                  <a:pt x="4079655" y="2673476"/>
                </a:lnTo>
                <a:lnTo>
                  <a:pt x="0" y="267347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2F33ACB-A0C1-4F46-EC06-20F2A1C0FF5A}"/>
              </a:ext>
            </a:extLst>
          </p:cNvPr>
          <p:cNvSpPr/>
          <p:nvPr/>
        </p:nvSpPr>
        <p:spPr>
          <a:xfrm>
            <a:off x="711201" y="4832059"/>
            <a:ext cx="10769600" cy="671119"/>
          </a:xfrm>
          <a:prstGeom prst="roundRect">
            <a:avLst/>
          </a:prstGeom>
          <a:solidFill>
            <a:srgbClr val="172D89">
              <a:alpha val="1215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FA1F17B-9DE7-04F4-B00B-FA49C2D4AC23}"/>
              </a:ext>
            </a:extLst>
          </p:cNvPr>
          <p:cNvSpPr/>
          <p:nvPr/>
        </p:nvSpPr>
        <p:spPr>
          <a:xfrm>
            <a:off x="723775" y="5503178"/>
            <a:ext cx="10769600" cy="671119"/>
          </a:xfrm>
          <a:prstGeom prst="roundRect">
            <a:avLst/>
          </a:prstGeom>
          <a:solidFill>
            <a:srgbClr val="3B7D23">
              <a:alpha val="16863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6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7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6DF1D4-EBE6-F25F-2212-EE851AA2A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323154"/>
              </p:ext>
            </p:extLst>
          </p:nvPr>
        </p:nvGraphicFramePr>
        <p:xfrm>
          <a:off x="227319" y="1236992"/>
          <a:ext cx="11737362" cy="528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8287">
                  <a:extLst>
                    <a:ext uri="{9D8B030D-6E8A-4147-A177-3AD203B41FA5}">
                      <a16:colId xmlns:a16="http://schemas.microsoft.com/office/drawing/2014/main" val="67420761"/>
                    </a:ext>
                  </a:extLst>
                </a:gridCol>
                <a:gridCol w="1502167">
                  <a:extLst>
                    <a:ext uri="{9D8B030D-6E8A-4147-A177-3AD203B41FA5}">
                      <a16:colId xmlns:a16="http://schemas.microsoft.com/office/drawing/2014/main" val="3346029862"/>
                    </a:ext>
                  </a:extLst>
                </a:gridCol>
                <a:gridCol w="1607157">
                  <a:extLst>
                    <a:ext uri="{9D8B030D-6E8A-4147-A177-3AD203B41FA5}">
                      <a16:colId xmlns:a16="http://schemas.microsoft.com/office/drawing/2014/main" val="3403885762"/>
                    </a:ext>
                  </a:extLst>
                </a:gridCol>
                <a:gridCol w="1437557">
                  <a:extLst>
                    <a:ext uri="{9D8B030D-6E8A-4147-A177-3AD203B41FA5}">
                      <a16:colId xmlns:a16="http://schemas.microsoft.com/office/drawing/2014/main" val="513191685"/>
                    </a:ext>
                  </a:extLst>
                </a:gridCol>
                <a:gridCol w="1222194">
                  <a:extLst>
                    <a:ext uri="{9D8B030D-6E8A-4147-A177-3AD203B41FA5}">
                      <a16:colId xmlns:a16="http://schemas.microsoft.com/office/drawing/2014/main" val="3378745903"/>
                    </a:ext>
                  </a:extLst>
                </a:gridCol>
              </a:tblGrid>
              <a:tr h="557351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2024)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2023)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2022)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курс (ОП 2021)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10189"/>
                  </a:ext>
                </a:extLst>
              </a:tr>
              <a:tr h="567934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014.01 Середня освіта (Українська мова і література, світова література)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2695457"/>
                  </a:ext>
                </a:extLst>
              </a:tr>
              <a:tr h="536896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014.01 Середня освіта (Українська мова і література, польська мова і література)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2763960"/>
                  </a:ext>
                </a:extLst>
              </a:tr>
              <a:tr h="678968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014.02 Середня освіта (англійська мова, друга іноземна мова та зарубіжна література)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519923"/>
                  </a:ext>
                </a:extLst>
              </a:tr>
              <a:tr h="376108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014.04 Середня освіта (Математика)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41433"/>
                  </a:ext>
                </a:extLst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014.05 Середня освіта (Біологія та здоров’я людини)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0844995"/>
                  </a:ext>
                </a:extLst>
              </a:tr>
              <a:tr h="382260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014.06 Середня освіта (Хімія)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915334"/>
                  </a:ext>
                </a:extLst>
              </a:tr>
              <a:tr h="367439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014.07 Середня освіта (Географія)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761122"/>
                  </a:ext>
                </a:extLst>
              </a:tr>
              <a:tr h="386175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014.08 Фізика та астрономія (середня освіта)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298198"/>
                  </a:ext>
                </a:extLst>
              </a:tr>
              <a:tr h="5307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014.09 Середня освіта (Інформатика) Цифрові технології в освіті: Інформатика та Фінансова грамотність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74" marR="5574" marT="557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0219300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A4904AF2-3774-E61B-0837-723F7EFBE7CA}"/>
              </a:ext>
            </a:extLst>
          </p:cNvPr>
          <p:cNvGrpSpPr/>
          <p:nvPr/>
        </p:nvGrpSpPr>
        <p:grpSpPr>
          <a:xfrm>
            <a:off x="121592" y="101611"/>
            <a:ext cx="11948815" cy="1443006"/>
            <a:chOff x="86930" y="112628"/>
            <a:chExt cx="11948815" cy="144300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891844F-4B93-F14C-8F59-03A39FBCFE7C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270069D-3452-6125-59AD-76CCA50635E5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3F2F90-523B-27C8-CFE7-9CEDFF11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627" y="407101"/>
            <a:ext cx="11478491" cy="535419"/>
          </a:xfrm>
        </p:spPr>
        <p:txBody>
          <a:bodyPr>
            <a:noAutofit/>
          </a:bodyPr>
          <a:lstStyle/>
          <a:p>
            <a:pPr algn="ctr"/>
            <a:r>
              <a:rPr lang="uk-UA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 набір на спеціальність «Середня освіта» </a:t>
            </a:r>
            <a:br>
              <a:rPr lang="uk-UA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дфн</a:t>
            </a:r>
            <a:r>
              <a:rPr lang="uk-UA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бакалавр)</a:t>
            </a:r>
            <a:endParaRPr lang="en-US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34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"/>
          <p:cNvSpPr txBox="1"/>
          <p:nvPr/>
        </p:nvSpPr>
        <p:spPr>
          <a:xfrm>
            <a:off x="2653240" y="411061"/>
            <a:ext cx="7590600" cy="495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933" tIns="16933" rIns="16933" bIns="16933" anchor="t" anchorCtr="0">
            <a:spAutoFit/>
          </a:bodyPr>
          <a:lstStyle/>
          <a:p>
            <a:pPr algn="ctr">
              <a:buClr>
                <a:srgbClr val="000000"/>
              </a:buClr>
              <a:buSzPts val="3500"/>
            </a:pPr>
            <a:r>
              <a:rPr lang="ru-RU" sz="3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PISA-2018 </a:t>
            </a:r>
            <a:r>
              <a:rPr lang="en-US" sz="3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VS</a:t>
            </a:r>
            <a:r>
              <a:rPr lang="ru-RU" sz="3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PISA-2022 </a:t>
            </a:r>
            <a:endParaRPr sz="30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8"/>
          <p:cNvSpPr txBox="1"/>
          <p:nvPr/>
        </p:nvSpPr>
        <p:spPr>
          <a:xfrm>
            <a:off x="1876540" y="994073"/>
            <a:ext cx="8773700" cy="40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933" tIns="16933" rIns="16933" bIns="16933" anchor="t" anchorCtr="0">
            <a:spAutoFit/>
          </a:bodyPr>
          <a:lstStyle/>
          <a:p>
            <a:pPr algn="ctr">
              <a:buClr>
                <a:srgbClr val="000000"/>
              </a:buClr>
              <a:buSzPts val="3500"/>
            </a:pPr>
            <a:r>
              <a:rPr lang="ru-RU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Навчальні</a:t>
            </a:r>
            <a:r>
              <a:rPr lang="ru-RU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втрати</a:t>
            </a:r>
            <a:r>
              <a:rPr lang="ru-RU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поглиблюють</a:t>
            </a:r>
            <a:r>
              <a:rPr lang="ru-RU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навчальні</a:t>
            </a:r>
            <a:r>
              <a:rPr lang="ru-RU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розриви</a:t>
            </a:r>
            <a:endParaRPr sz="5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55" name="Google Shape;255;p8"/>
          <p:cNvGrpSpPr/>
          <p:nvPr/>
        </p:nvGrpSpPr>
        <p:grpSpPr>
          <a:xfrm>
            <a:off x="1252188" y="1844087"/>
            <a:ext cx="9317325" cy="3475228"/>
            <a:chOff x="5546728" y="5181162"/>
            <a:chExt cx="11882755" cy="4417695"/>
          </a:xfrm>
        </p:grpSpPr>
        <p:pic>
          <p:nvPicPr>
            <p:cNvPr id="256" name="Google Shape;256;p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558158" y="5192592"/>
              <a:ext cx="11859946" cy="43942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7" name="Google Shape;257;p8"/>
            <p:cNvSpPr/>
            <p:nvPr/>
          </p:nvSpPr>
          <p:spPr>
            <a:xfrm>
              <a:off x="5546728" y="5181162"/>
              <a:ext cx="11882755" cy="4417695"/>
            </a:xfrm>
            <a:custGeom>
              <a:avLst/>
              <a:gdLst/>
              <a:ahLst/>
              <a:cxnLst/>
              <a:rect l="l" t="t" r="r" b="b"/>
              <a:pathLst>
                <a:path w="11882755" h="4417695" extrusionOk="0">
                  <a:moveTo>
                    <a:pt x="0" y="0"/>
                  </a:moveTo>
                  <a:lnTo>
                    <a:pt x="0" y="4417069"/>
                  </a:lnTo>
                  <a:lnTo>
                    <a:pt x="11882735" y="4417069"/>
                  </a:lnTo>
                  <a:lnTo>
                    <a:pt x="11882735" y="0"/>
                  </a:lnTo>
                  <a:lnTo>
                    <a:pt x="0" y="0"/>
                  </a:lnTo>
                </a:path>
              </a:pathLst>
            </a:custGeom>
            <a:noFill/>
            <a:ln w="38075" cap="flat" cmpd="sng">
              <a:solidFill>
                <a:srgbClr val="4B5CA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6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8" name="Google Shape;258;p8"/>
          <p:cNvSpPr txBox="1"/>
          <p:nvPr/>
        </p:nvSpPr>
        <p:spPr>
          <a:xfrm>
            <a:off x="2733546" y="5765800"/>
            <a:ext cx="6724909" cy="636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pPr algn="ctr"/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Освітні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втрати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чи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можливо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виміряти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, як 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зменшити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1333" dirty="0"/>
          </a:p>
          <a:p>
            <a:pPr algn="ctr"/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ru-RU" sz="1867" dirty="0" err="1">
                <a:latin typeface="Times New Roman"/>
                <a:ea typeface="Times New Roman"/>
                <a:cs typeface="Times New Roman"/>
                <a:sym typeface="Times New Roman"/>
              </a:rPr>
              <a:t>Тетяна</a:t>
            </a:r>
            <a:r>
              <a:rPr lang="ru-RU" sz="1867" dirty="0">
                <a:latin typeface="Times New Roman"/>
                <a:ea typeface="Times New Roman"/>
                <a:cs typeface="Times New Roman"/>
                <a:sym typeface="Times New Roman"/>
              </a:rPr>
              <a:t> Вакуленко)</a:t>
            </a:r>
            <a:endParaRPr sz="1867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" name="Group 2">
            <a:extLst>
              <a:ext uri="{FF2B5EF4-FFF2-40B4-BE49-F238E27FC236}">
                <a16:creationId xmlns:a16="http://schemas.microsoft.com/office/drawing/2014/main" id="{F102F7FE-69E3-4A6A-9085-5C9851E4770C}"/>
              </a:ext>
            </a:extLst>
          </p:cNvPr>
          <p:cNvGrpSpPr/>
          <p:nvPr/>
        </p:nvGrpSpPr>
        <p:grpSpPr>
          <a:xfrm>
            <a:off x="121592" y="78843"/>
            <a:ext cx="11948815" cy="1443006"/>
            <a:chOff x="86930" y="112628"/>
            <a:chExt cx="11948815" cy="1443006"/>
          </a:xfrm>
        </p:grpSpPr>
        <p:sp>
          <p:nvSpPr>
            <p:cNvPr id="10" name="Freeform 4">
              <a:extLst>
                <a:ext uri="{FF2B5EF4-FFF2-40B4-BE49-F238E27FC236}">
                  <a16:creationId xmlns:a16="http://schemas.microsoft.com/office/drawing/2014/main" id="{7A58DED1-4825-4B57-9E8F-E61214544CAF}"/>
                </a:ext>
              </a:extLst>
            </p:cNvPr>
            <p:cNvSpPr/>
            <p:nvPr/>
          </p:nvSpPr>
          <p:spPr>
            <a:xfrm>
              <a:off x="86930" y="112628"/>
              <a:ext cx="2475214" cy="1443006"/>
            </a:xfrm>
            <a:custGeom>
              <a:avLst/>
              <a:gdLst/>
              <a:ahLst/>
              <a:cxnLst/>
              <a:rect l="l" t="t" r="r" b="b"/>
              <a:pathLst>
                <a:path w="4079655" h="2673476">
                  <a:moveTo>
                    <a:pt x="0" y="0"/>
                  </a:moveTo>
                  <a:lnTo>
                    <a:pt x="4079655" y="0"/>
                  </a:lnTo>
                  <a:lnTo>
                    <a:pt x="4079655" y="2673476"/>
                  </a:lnTo>
                  <a:lnTo>
                    <a:pt x="0" y="26734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A49E028F-ABBA-4E9D-B962-7E71D5B3CEDB}"/>
                </a:ext>
              </a:extLst>
            </p:cNvPr>
            <p:cNvSpPr/>
            <p:nvPr/>
          </p:nvSpPr>
          <p:spPr>
            <a:xfrm>
              <a:off x="10774842" y="170256"/>
              <a:ext cx="1260903" cy="889631"/>
            </a:xfrm>
            <a:custGeom>
              <a:avLst/>
              <a:gdLst/>
              <a:ahLst/>
              <a:cxnLst/>
              <a:rect l="l" t="t" r="r" b="b"/>
              <a:pathLst>
                <a:path w="2416519" h="1737262">
                  <a:moveTo>
                    <a:pt x="0" y="0"/>
                  </a:moveTo>
                  <a:lnTo>
                    <a:pt x="2416519" y="0"/>
                  </a:lnTo>
                  <a:lnTo>
                    <a:pt x="2416519" y="1737262"/>
                  </a:lnTo>
                  <a:lnTo>
                    <a:pt x="0" y="1737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4047</TotalTime>
  <Words>1168</Words>
  <Application>Microsoft Office PowerPoint</Application>
  <PresentationFormat>Широкий екран</PresentationFormat>
  <Paragraphs>232</Paragraphs>
  <Slides>23</Slides>
  <Notes>4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23</vt:i4>
      </vt:variant>
    </vt:vector>
  </HeadingPairs>
  <TitlesOfParts>
    <vt:vector size="32" baseType="lpstr">
      <vt:lpstr>Aptos</vt:lpstr>
      <vt:lpstr>Aptos Display</vt:lpstr>
      <vt:lpstr>Arial</vt:lpstr>
      <vt:lpstr>Calibri</vt:lpstr>
      <vt:lpstr>Century Gothic Paneuropean Bold</vt:lpstr>
      <vt:lpstr>Times New Roman</vt:lpstr>
      <vt:lpstr>Office Theme</vt:lpstr>
      <vt:lpstr>Документ</vt:lpstr>
      <vt:lpstr>Worksheet</vt:lpstr>
      <vt:lpstr>Про оновлення освітніх програм підготовки майбутніх педагогів в контексті реформи «Нова українська школа»</vt:lpstr>
      <vt:lpstr>Основні питання</vt:lpstr>
      <vt:lpstr>Підготовка вчителів: приклади структури іноземних освітніх програм</vt:lpstr>
      <vt:lpstr>Загальний огляд бакалаврських програм спеціальності  «Середня освіта» окремих українських ЗВО,  у % від загального обсягу ОП</vt:lpstr>
      <vt:lpstr>Загальний огляд бакалаврських програм спеціальності  «Середня освіта» окремих українських ЗВО,  у кредитах ЄКТС</vt:lpstr>
      <vt:lpstr>Презентація PowerPoint</vt:lpstr>
      <vt:lpstr>Презентація PowerPoint</vt:lpstr>
      <vt:lpstr>Поточний набір на спеціальність «Середня освіта»  (дфн, бакалавр)</vt:lpstr>
      <vt:lpstr>Презентація PowerPoint</vt:lpstr>
      <vt:lpstr>Презентація PowerPoint</vt:lpstr>
      <vt:lpstr>Наша унікальність</vt:lpstr>
      <vt:lpstr>Презентація PowerPoint</vt:lpstr>
      <vt:lpstr>Пропозиція моделі оновлення  бакалаврських ОП Середня освіта</vt:lpstr>
      <vt:lpstr>Пропозиція моделі оновлення  ОП «Середня освіта» першого «бакалаврського» рівня освіти </vt:lpstr>
      <vt:lpstr>Пропозиції курсів обовʼязкового компоненту  від ННІ «Академія вчительства», 27 ECTS</vt:lpstr>
      <vt:lpstr>Пропозиції курсів вибіркового компоненту  від ННІ «Академія вчительства», 12 ECTS</vt:lpstr>
      <vt:lpstr>Критичний аналіз ОП за спеціальністю  «Середня освіта» в Харківському національному університеті імені В.Н.Каразіна другого «магістерського» рівня освіти </vt:lpstr>
      <vt:lpstr>Презентація PowerPoint</vt:lpstr>
      <vt:lpstr>Пропозиція моделі оновлення  ОП «Середня освіта»,  другий «магістерський» рівень</vt:lpstr>
      <vt:lpstr>Пропозиція щодо оновлення ОП за спеціальністю «Середня освіта»  другого «магістерського» рівня освіти</vt:lpstr>
      <vt:lpstr>Пропозиція щодо оновлення ОП за спеціальністю «Середня освіта»  другого «магістерського» рівня освіти</vt:lpstr>
      <vt:lpstr>Присвоєння професійної кваліфікації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оновлення освітніх програм підготовки майбутніх педагогів в контексті реформи «Нова українська школа»</dc:title>
  <dc:creator>Tetiana Holovatenko</dc:creator>
  <cp:lastModifiedBy>CRCP-0346</cp:lastModifiedBy>
  <cp:revision>28</cp:revision>
  <dcterms:created xsi:type="dcterms:W3CDTF">2024-12-10T06:45:31Z</dcterms:created>
  <dcterms:modified xsi:type="dcterms:W3CDTF">2024-12-23T11:37:01Z</dcterms:modified>
</cp:coreProperties>
</file>